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5"/>
  </p:sldMasterIdLst>
  <p:notesMasterIdLst>
    <p:notesMasterId r:id="rId80"/>
  </p:notesMasterIdLst>
  <p:handoutMasterIdLst>
    <p:handoutMasterId r:id="rId81"/>
  </p:handoutMasterIdLst>
  <p:sldIdLst>
    <p:sldId id="258" r:id="rId6"/>
    <p:sldId id="302" r:id="rId7"/>
    <p:sldId id="277" r:id="rId8"/>
    <p:sldId id="331" r:id="rId9"/>
    <p:sldId id="378" r:id="rId10"/>
    <p:sldId id="380" r:id="rId11"/>
    <p:sldId id="381" r:id="rId12"/>
    <p:sldId id="382" r:id="rId13"/>
    <p:sldId id="462" r:id="rId14"/>
    <p:sldId id="463" r:id="rId15"/>
    <p:sldId id="422" r:id="rId16"/>
    <p:sldId id="400" r:id="rId17"/>
    <p:sldId id="435" r:id="rId18"/>
    <p:sldId id="379" r:id="rId19"/>
    <p:sldId id="388" r:id="rId20"/>
    <p:sldId id="389" r:id="rId21"/>
    <p:sldId id="390" r:id="rId22"/>
    <p:sldId id="436" r:id="rId23"/>
    <p:sldId id="391" r:id="rId24"/>
    <p:sldId id="392" r:id="rId25"/>
    <p:sldId id="393" r:id="rId26"/>
    <p:sldId id="394" r:id="rId27"/>
    <p:sldId id="395" r:id="rId28"/>
    <p:sldId id="396" r:id="rId29"/>
    <p:sldId id="397" r:id="rId30"/>
    <p:sldId id="423" r:id="rId31"/>
    <p:sldId id="428" r:id="rId32"/>
    <p:sldId id="429" r:id="rId33"/>
    <p:sldId id="430" r:id="rId34"/>
    <p:sldId id="433" r:id="rId35"/>
    <p:sldId id="431" r:id="rId36"/>
    <p:sldId id="434" r:id="rId37"/>
    <p:sldId id="437" r:id="rId38"/>
    <p:sldId id="402" r:id="rId39"/>
    <p:sldId id="427" r:id="rId40"/>
    <p:sldId id="403" r:id="rId41"/>
    <p:sldId id="404" r:id="rId42"/>
    <p:sldId id="405" r:id="rId43"/>
    <p:sldId id="438" r:id="rId44"/>
    <p:sldId id="409" r:id="rId45"/>
    <p:sldId id="424" r:id="rId46"/>
    <p:sldId id="398" r:id="rId47"/>
    <p:sldId id="399" r:id="rId48"/>
    <p:sldId id="439" r:id="rId49"/>
    <p:sldId id="440" r:id="rId50"/>
    <p:sldId id="441" r:id="rId51"/>
    <p:sldId id="442" r:id="rId52"/>
    <p:sldId id="443" r:id="rId53"/>
    <p:sldId id="411" r:id="rId54"/>
    <p:sldId id="444" r:id="rId55"/>
    <p:sldId id="445" r:id="rId56"/>
    <p:sldId id="412" r:id="rId57"/>
    <p:sldId id="414" r:id="rId58"/>
    <p:sldId id="413" r:id="rId59"/>
    <p:sldId id="415" r:id="rId60"/>
    <p:sldId id="420" r:id="rId61"/>
    <p:sldId id="421" r:id="rId62"/>
    <p:sldId id="419" r:id="rId63"/>
    <p:sldId id="446" r:id="rId64"/>
    <p:sldId id="447" r:id="rId65"/>
    <p:sldId id="448" r:id="rId66"/>
    <p:sldId id="450" r:id="rId67"/>
    <p:sldId id="451" r:id="rId68"/>
    <p:sldId id="452" r:id="rId69"/>
    <p:sldId id="453" r:id="rId70"/>
    <p:sldId id="454" r:id="rId71"/>
    <p:sldId id="456" r:id="rId72"/>
    <p:sldId id="457" r:id="rId73"/>
    <p:sldId id="458" r:id="rId74"/>
    <p:sldId id="459" r:id="rId75"/>
    <p:sldId id="460" r:id="rId76"/>
    <p:sldId id="461" r:id="rId77"/>
    <p:sldId id="426" r:id="rId78"/>
    <p:sldId id="355" r:id="rId79"/>
  </p:sldIdLst>
  <p:sldSz cx="12192000" cy="6858000"/>
  <p:notesSz cx="6858000" cy="9144000"/>
  <p:custDataLst>
    <p:tags r:id="rId8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7" orient="horz" pos="2160" userDrawn="1">
          <p15:clr>
            <a:srgbClr val="A4A3A4"/>
          </p15:clr>
        </p15:guide>
        <p15:guide id="8" pos="4226"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uwman, R. (Remke)" initials="RB" lastIdx="68" clrIdx="0"/>
  <p:cmAuthor id="2" name="CAV2" initials="C" lastIdx="5" clrIdx="1"/>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4500"/>
    <a:srgbClr val="FFD203"/>
    <a:srgbClr val="E6E6E6"/>
    <a:srgbClr val="EAEAEA"/>
    <a:srgbClr val="00A13A"/>
    <a:srgbClr val="FF6608"/>
    <a:srgbClr val="706F6F"/>
    <a:srgbClr val="009892"/>
    <a:srgbClr val="FF7D7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1B2B9E-B36C-204B-95D9-DDDB547E8F7B}" v="119" dt="2023-06-02T13:49:55.861"/>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67" autoAdjust="0"/>
    <p:restoredTop sz="96076" autoAdjust="0"/>
  </p:normalViewPr>
  <p:slideViewPr>
    <p:cSldViewPr snapToGrid="0">
      <p:cViewPr>
        <p:scale>
          <a:sx n="75" d="100"/>
          <a:sy n="75" d="100"/>
        </p:scale>
        <p:origin x="78" y="1032"/>
      </p:cViewPr>
      <p:guideLst>
        <p:guide orient="horz" pos="2160"/>
        <p:guide pos="4226"/>
      </p:guideLst>
    </p:cSldViewPr>
  </p:slideViewPr>
  <p:outlineViewPr>
    <p:cViewPr>
      <p:scale>
        <a:sx n="33" d="100"/>
        <a:sy n="33" d="100"/>
      </p:scale>
      <p:origin x="0" y="-14922"/>
    </p:cViewPr>
  </p:outlineViewPr>
  <p:notesTextViewPr>
    <p:cViewPr>
      <p:scale>
        <a:sx n="1" d="1"/>
        <a:sy n="1" d="1"/>
      </p:scale>
      <p:origin x="0" y="0"/>
    </p:cViewPr>
  </p:notesTextViewPr>
  <p:notesViewPr>
    <p:cSldViewPr snapToGrid="0">
      <p:cViewPr varScale="1">
        <p:scale>
          <a:sx n="86" d="100"/>
          <a:sy n="86" d="100"/>
        </p:scale>
        <p:origin x="1722"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presProps" Target="pres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notesMaster" Target="notesMasters/notesMaster1.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commentAuthors" Target="commentAuthors.xml"/><Relationship Id="rId88"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handoutMaster" Target="handoutMasters/handoutMaster1.xml"/><Relationship Id="rId86"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tableStyles" Target="tableStyles.xml"/><Relationship Id="rId61" Type="http://schemas.openxmlformats.org/officeDocument/2006/relationships/slide" Target="slides/slide56.xml"/><Relationship Id="rId82"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9DD6AA-DA07-4B49-84C4-DD15DC5E0A8E}" type="datetimeFigureOut">
              <a:rPr lang="en-GB" smtClean="0"/>
              <a:t>31/05/2024</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Tree>
    <p:extLst>
      <p:ext uri="{BB962C8B-B14F-4D97-AF65-F5344CB8AC3E}">
        <p14:creationId xmlns:p14="http://schemas.microsoft.com/office/powerpoint/2010/main" val="2895273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85800" y="0"/>
            <a:ext cx="4966198" cy="324000"/>
          </a:xfrm>
          <a:prstGeom prst="rect">
            <a:avLst/>
          </a:prstGeom>
        </p:spPr>
        <p:txBody>
          <a:bodyPr vert="horz" lIns="91440" tIns="45720" rIns="91440" bIns="45720" rtlCol="0"/>
          <a:lstStyle>
            <a:lvl1pPr algn="l">
              <a:defRPr sz="1000">
                <a:latin typeface="+mn-lt"/>
              </a:defRPr>
            </a:lvl1pPr>
          </a:lstStyle>
          <a:p>
            <a:endParaRPr lang="en-GB"/>
          </a:p>
        </p:txBody>
      </p:sp>
      <p:sp>
        <p:nvSpPr>
          <p:cNvPr id="3" name="Date Placeholder 2"/>
          <p:cNvSpPr>
            <a:spLocks noGrp="1"/>
          </p:cNvSpPr>
          <p:nvPr>
            <p:ph type="dt" idx="1"/>
          </p:nvPr>
        </p:nvSpPr>
        <p:spPr>
          <a:xfrm>
            <a:off x="5778000" y="0"/>
            <a:ext cx="1080000" cy="324000"/>
          </a:xfrm>
          <a:prstGeom prst="rect">
            <a:avLst/>
          </a:prstGeom>
        </p:spPr>
        <p:txBody>
          <a:bodyPr vert="horz" lIns="91440" tIns="45720" rIns="91440" bIns="45720" rtlCol="0"/>
          <a:lstStyle>
            <a:lvl1pPr algn="r">
              <a:defRPr sz="1000">
                <a:latin typeface="+mn-lt"/>
              </a:defRPr>
            </a:lvl1pPr>
          </a:lstStyle>
          <a:p>
            <a:fld id="{B6962210-35F6-42EB-A3B8-FCE6E13B30BA}" type="datetimeFigureOut">
              <a:rPr lang="en-GB" smtClean="0"/>
              <a:pPr/>
              <a:t>30/05/2024</a:t>
            </a:fld>
            <a:endParaRPr lang="en-GB"/>
          </a:p>
        </p:txBody>
      </p:sp>
      <p:sp>
        <p:nvSpPr>
          <p:cNvPr id="5" name="Notes Placeholder 4"/>
          <p:cNvSpPr>
            <a:spLocks noGrp="1"/>
          </p:cNvSpPr>
          <p:nvPr>
            <p:ph type="body" sz="quarter" idx="3"/>
          </p:nvPr>
        </p:nvSpPr>
        <p:spPr>
          <a:xfrm>
            <a:off x="685800" y="3938589"/>
            <a:ext cx="5486400" cy="4746624"/>
          </a:xfrm>
          <a:prstGeom prst="rect">
            <a:avLst/>
          </a:prstGeom>
        </p:spPr>
        <p:txBody>
          <a:bodyPr vert="horz" lIns="0" tIns="0" rIns="0" bIns="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Footer Placeholder 5"/>
          <p:cNvSpPr>
            <a:spLocks noGrp="1"/>
          </p:cNvSpPr>
          <p:nvPr>
            <p:ph type="ftr" sz="quarter" idx="4"/>
          </p:nvPr>
        </p:nvSpPr>
        <p:spPr>
          <a:xfrm>
            <a:off x="685799" y="8856661"/>
            <a:ext cx="4966199" cy="252000"/>
          </a:xfrm>
          <a:prstGeom prst="rect">
            <a:avLst/>
          </a:prstGeom>
        </p:spPr>
        <p:txBody>
          <a:bodyPr vert="horz" lIns="91440" tIns="45720" rIns="91440" bIns="45720" rtlCol="0" anchor="t" anchorCtr="0"/>
          <a:lstStyle>
            <a:lvl1pPr algn="l">
              <a:defRPr sz="1000">
                <a:latin typeface="+mn-lt"/>
              </a:defRPr>
            </a:lvl1pPr>
          </a:lstStyle>
          <a:p>
            <a:endParaRPr lang="en-GB"/>
          </a:p>
        </p:txBody>
      </p:sp>
      <p:sp>
        <p:nvSpPr>
          <p:cNvPr id="7" name="Slide Number Placeholder 6"/>
          <p:cNvSpPr>
            <a:spLocks noGrp="1"/>
          </p:cNvSpPr>
          <p:nvPr>
            <p:ph type="sldNum" sz="quarter" idx="5"/>
          </p:nvPr>
        </p:nvSpPr>
        <p:spPr>
          <a:xfrm>
            <a:off x="5778000" y="8856661"/>
            <a:ext cx="1080000" cy="252000"/>
          </a:xfrm>
          <a:prstGeom prst="rect">
            <a:avLst/>
          </a:prstGeom>
        </p:spPr>
        <p:txBody>
          <a:bodyPr vert="horz" lIns="91440" tIns="45720" rIns="91440" bIns="45720" rtlCol="0" anchor="t" anchorCtr="0"/>
          <a:lstStyle>
            <a:lvl1pPr algn="r">
              <a:defRPr sz="1000">
                <a:latin typeface="+mn-lt"/>
              </a:defRPr>
            </a:lvl1pPr>
          </a:lstStyle>
          <a:p>
            <a:fld id="{E762DFE1-544E-4AD0-8AE2-9ADF9877B110}" type="slidenum">
              <a:rPr lang="en-GB" smtClean="0"/>
              <a:pPr/>
              <a:t>‹#›</a:t>
            </a:fld>
            <a:endParaRPr lang="en-GB"/>
          </a:p>
        </p:txBody>
      </p:sp>
      <p:sp>
        <p:nvSpPr>
          <p:cNvPr id="8" name="Slide Image Placeholder 7"/>
          <p:cNvSpPr>
            <a:spLocks noGrp="1" noRot="1" noChangeAspect="1"/>
          </p:cNvSpPr>
          <p:nvPr>
            <p:ph type="sldImg" idx="2"/>
          </p:nvPr>
        </p:nvSpPr>
        <p:spPr>
          <a:xfrm>
            <a:off x="685800" y="681041"/>
            <a:ext cx="5486400" cy="3086100"/>
          </a:xfrm>
          <a:prstGeom prst="rect">
            <a:avLst/>
          </a:prstGeom>
          <a:noFill/>
          <a:ln w="12700">
            <a:solidFill>
              <a:prstClr val="black"/>
            </a:solidFill>
          </a:ln>
        </p:spPr>
        <p:txBody>
          <a:bodyPr vert="horz" lIns="91440" tIns="45720" rIns="91440" bIns="45720" rtlCol="0" anchor="ctr"/>
          <a:lstStyle/>
          <a:p>
            <a:endParaRPr lang="en-GB"/>
          </a:p>
        </p:txBody>
      </p:sp>
    </p:spTree>
    <p:extLst>
      <p:ext uri="{BB962C8B-B14F-4D97-AF65-F5344CB8AC3E}">
        <p14:creationId xmlns:p14="http://schemas.microsoft.com/office/powerpoint/2010/main" val="3708337847"/>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10000"/>
      </a:lnSpc>
      <a:defRPr sz="1400" kern="1200">
        <a:solidFill>
          <a:schemeClr val="tx1"/>
        </a:solidFill>
        <a:latin typeface="+mn-lt"/>
        <a:ea typeface="+mn-ea"/>
        <a:cs typeface="+mn-cs"/>
      </a:defRPr>
    </a:lvl1pPr>
    <a:lvl2pPr marL="174625" indent="-174625" algn="l" defTabSz="914400" rtl="0" eaLnBrk="1" latinLnBrk="0" hangingPunct="1">
      <a:lnSpc>
        <a:spcPct val="110000"/>
      </a:lnSpc>
      <a:buFont typeface="ING Me" pitchFamily="2" charset="0"/>
      <a:buChar char="•"/>
      <a:defRPr sz="1400" kern="1200">
        <a:solidFill>
          <a:schemeClr val="tx1"/>
        </a:solidFill>
        <a:latin typeface="+mn-lt"/>
        <a:ea typeface="+mn-ea"/>
        <a:cs typeface="+mn-cs"/>
      </a:defRPr>
    </a:lvl2pPr>
    <a:lvl3pPr marL="360363" indent="-174625" algn="l" defTabSz="914400" rtl="0" eaLnBrk="1" latinLnBrk="0" hangingPunct="1">
      <a:lnSpc>
        <a:spcPct val="110000"/>
      </a:lnSpc>
      <a:buFont typeface="ING Me" pitchFamily="2" charset="0"/>
      <a:buChar char="•"/>
      <a:defRPr sz="1400" kern="1200">
        <a:solidFill>
          <a:schemeClr val="tx1"/>
        </a:solidFill>
        <a:latin typeface="+mn-lt"/>
        <a:ea typeface="+mn-ea"/>
        <a:cs typeface="+mn-cs"/>
      </a:defRPr>
    </a:lvl3pPr>
    <a:lvl4pPr marL="534988" indent="-174625" algn="l" defTabSz="914400" rtl="0" eaLnBrk="1" latinLnBrk="0" hangingPunct="1">
      <a:lnSpc>
        <a:spcPct val="110000"/>
      </a:lnSpc>
      <a:buFont typeface="ING Me" pitchFamily="2" charset="0"/>
      <a:buChar char="•"/>
      <a:defRPr sz="1400" kern="1200">
        <a:solidFill>
          <a:schemeClr val="tx1"/>
        </a:solidFill>
        <a:latin typeface="+mn-lt"/>
        <a:ea typeface="+mn-ea"/>
        <a:cs typeface="+mn-cs"/>
      </a:defRPr>
    </a:lvl4pPr>
    <a:lvl5pPr marL="719138" indent="-174625" algn="l" defTabSz="914400" rtl="0" eaLnBrk="1" latinLnBrk="0" hangingPunct="1">
      <a:lnSpc>
        <a:spcPct val="110000"/>
      </a:lnSpc>
      <a:buFont typeface="ING Me" pitchFamily="2" charset="0"/>
      <a:buChar char="•"/>
      <a:defRPr sz="14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376" userDrawn="1">
          <p15:clr>
            <a:srgbClr val="F26B43"/>
          </p15:clr>
        </p15:guide>
        <p15:guide id="2" orient="horz" pos="432" userDrawn="1">
          <p15:clr>
            <a:srgbClr val="F26B43"/>
          </p15:clr>
        </p15:guide>
        <p15:guide id="3" orient="horz" pos="2481"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62DFE1-544E-4AD0-8AE2-9ADF9877B110}" type="slidenum">
              <a:rPr lang="en-GB" smtClean="0"/>
              <a:pPr/>
              <a:t>27</a:t>
            </a:fld>
            <a:endParaRPr lang="en-GB"/>
          </a:p>
        </p:txBody>
      </p:sp>
    </p:spTree>
    <p:extLst>
      <p:ext uri="{BB962C8B-B14F-4D97-AF65-F5344CB8AC3E}">
        <p14:creationId xmlns:p14="http://schemas.microsoft.com/office/powerpoint/2010/main" val="1107623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62DFE1-544E-4AD0-8AE2-9ADF9877B110}" type="slidenum">
              <a:rPr lang="en-GB" smtClean="0"/>
              <a:pPr/>
              <a:t>41</a:t>
            </a:fld>
            <a:endParaRPr lang="en-GB"/>
          </a:p>
        </p:txBody>
      </p:sp>
    </p:spTree>
    <p:extLst>
      <p:ext uri="{BB962C8B-B14F-4D97-AF65-F5344CB8AC3E}">
        <p14:creationId xmlns:p14="http://schemas.microsoft.com/office/powerpoint/2010/main" val="3383745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Blue Title Slide">
    <p:spTree>
      <p:nvGrpSpPr>
        <p:cNvPr id="1" name=""/>
        <p:cNvGrpSpPr/>
        <p:nvPr/>
      </p:nvGrpSpPr>
      <p:grpSpPr>
        <a:xfrm>
          <a:off x="0" y="0"/>
          <a:ext cx="0" cy="0"/>
          <a:chOff x="0" y="0"/>
          <a:chExt cx="0" cy="0"/>
        </a:xfrm>
      </p:grpSpPr>
      <p:sp>
        <p:nvSpPr>
          <p:cNvPr id="114" name="Rectangle 104"/>
          <p:cNvSpPr>
            <a:spLocks noChangeArrowheads="1"/>
          </p:cNvSpPr>
          <p:nvPr userDrawn="1"/>
        </p:nvSpPr>
        <p:spPr bwMode="gray">
          <a:xfrm flipH="1">
            <a:off x="-3101345" y="5619201"/>
            <a:ext cx="3018793" cy="30742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NAME OF PRESENTER (ONE LINE)</a:t>
            </a:r>
          </a:p>
        </p:txBody>
      </p:sp>
      <p:sp>
        <p:nvSpPr>
          <p:cNvPr id="110" name="Rectangle 104"/>
          <p:cNvSpPr>
            <a:spLocks noChangeArrowheads="1"/>
          </p:cNvSpPr>
          <p:nvPr userDrawn="1"/>
        </p:nvSpPr>
        <p:spPr bwMode="gray">
          <a:xfrm flipH="1">
            <a:off x="-3101344" y="4680749"/>
            <a:ext cx="3018790" cy="729451"/>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SUBTITLE HERE NOT MORE THAN 2 LINES OF TEXT</a:t>
            </a:r>
          </a:p>
        </p:txBody>
      </p:sp>
      <p:sp>
        <p:nvSpPr>
          <p:cNvPr id="38"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sp>
        <p:nvSpPr>
          <p:cNvPr id="2" name="Rectangle 1"/>
          <p:cNvSpPr/>
          <p:nvPr userDrawn="1"/>
        </p:nvSpPr>
        <p:spPr>
          <a:xfrm>
            <a:off x="334962" y="333375"/>
            <a:ext cx="11522076" cy="6191250"/>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20" name="Title 1"/>
          <p:cNvSpPr>
            <a:spLocks noGrp="1"/>
          </p:cNvSpPr>
          <p:nvPr>
            <p:ph type="ctrTitle" hasCustomPrompt="1"/>
          </p:nvPr>
        </p:nvSpPr>
        <p:spPr bwMode="gray">
          <a:xfrm>
            <a:off x="995362" y="3329637"/>
            <a:ext cx="10537826" cy="1227573"/>
          </a:xfrm>
        </p:spPr>
        <p:txBody>
          <a:bodyPr anchor="b" anchorCtr="0">
            <a:noAutofit/>
          </a:bodyPr>
          <a:lstStyle>
            <a:lvl1pPr algn="l">
              <a:lnSpc>
                <a:spcPts val="4600"/>
              </a:lnSpc>
              <a:defRPr sz="5600" b="1">
                <a:solidFill>
                  <a:schemeClr val="bg1"/>
                </a:solidFill>
              </a:defRPr>
            </a:lvl1pPr>
          </a:lstStyle>
          <a:p>
            <a:r>
              <a:rPr lang="en-GB" noProof="0"/>
              <a:t>Click to edit </a:t>
            </a:r>
            <a:br>
              <a:rPr lang="en-GB" noProof="0"/>
            </a:br>
            <a:r>
              <a:rPr lang="en-GB" noProof="0"/>
              <a:t>Master title style</a:t>
            </a:r>
          </a:p>
        </p:txBody>
      </p:sp>
      <p:sp>
        <p:nvSpPr>
          <p:cNvPr id="36" name="Text Placeholder 6"/>
          <p:cNvSpPr>
            <a:spLocks noGrp="1"/>
          </p:cNvSpPr>
          <p:nvPr>
            <p:ph type="body" sz="quarter" idx="11" hasCustomPrompt="1"/>
          </p:nvPr>
        </p:nvSpPr>
        <p:spPr bwMode="gray">
          <a:xfrm>
            <a:off x="995362" y="4680750"/>
            <a:ext cx="10537826" cy="729450"/>
          </a:xfrm>
        </p:spPr>
        <p:txBody>
          <a:bodyPr>
            <a:noAutofit/>
          </a:bodyPr>
          <a:lstStyle>
            <a:lvl1pPr>
              <a:lnSpc>
                <a:spcPts val="2300"/>
              </a:lnSpc>
              <a:defRPr sz="2500">
                <a:solidFill>
                  <a:schemeClr val="bg1"/>
                </a:solidFill>
              </a:defRPr>
            </a:lvl1pPr>
          </a:lstStyle>
          <a:p>
            <a:pPr lvl="0"/>
            <a:r>
              <a:rPr lang="en-GB" noProof="0"/>
              <a:t>Click to edit Subtitle text styles</a:t>
            </a:r>
          </a:p>
        </p:txBody>
      </p:sp>
      <p:sp>
        <p:nvSpPr>
          <p:cNvPr id="37" name="Text Placeholder 2"/>
          <p:cNvSpPr>
            <a:spLocks noGrp="1"/>
          </p:cNvSpPr>
          <p:nvPr>
            <p:ph type="body" sz="quarter" idx="14" hasCustomPrompt="1"/>
          </p:nvPr>
        </p:nvSpPr>
        <p:spPr>
          <a:xfrm>
            <a:off x="995362" y="5901351"/>
            <a:ext cx="10537825" cy="275612"/>
          </a:xfrm>
        </p:spPr>
        <p:txBody>
          <a:bodyPr tIns="0" bIns="0" anchor="b"/>
          <a:lstStyle>
            <a:lvl1pPr marL="0" indent="0" algn="l">
              <a:lnSpc>
                <a:spcPct val="100000"/>
              </a:lnSpc>
              <a:buNone/>
              <a:defRPr sz="1500">
                <a:solidFill>
                  <a:schemeClr val="bg1"/>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a:t>Click to edit location and date</a:t>
            </a:r>
          </a:p>
        </p:txBody>
      </p:sp>
      <p:grpSp>
        <p:nvGrpSpPr>
          <p:cNvPr id="60" name="Group 59"/>
          <p:cNvGrpSpPr/>
          <p:nvPr userDrawn="1"/>
        </p:nvGrpSpPr>
        <p:grpSpPr>
          <a:xfrm>
            <a:off x="994275" y="1309688"/>
            <a:ext cx="2975834" cy="1256727"/>
            <a:chOff x="12638090" y="1376363"/>
            <a:chExt cx="3984627" cy="1682751"/>
          </a:xfrm>
          <a:solidFill>
            <a:schemeClr val="bg1"/>
          </a:solidFill>
        </p:grpSpPr>
        <p:sp>
          <p:nvSpPr>
            <p:cNvPr id="61" name="Freeform 5"/>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2" name="Oval 61"/>
            <p:cNvSpPr>
              <a:spLocks noChangeArrowheads="1"/>
            </p:cNvSpPr>
            <p:nvPr/>
          </p:nvSpPr>
          <p:spPr bwMode="auto">
            <a:xfrm>
              <a:off x="13134978" y="1836738"/>
              <a:ext cx="352425" cy="355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3" name="Rectangle 62"/>
            <p:cNvSpPr>
              <a:spLocks noChangeArrowheads="1"/>
            </p:cNvSpPr>
            <p:nvPr/>
          </p:nvSpPr>
          <p:spPr bwMode="auto">
            <a:xfrm>
              <a:off x="14266866" y="1590676"/>
              <a:ext cx="134938" cy="534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4" name="Freeform 8"/>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5" name="Freeform 9"/>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6" name="Freeform 10"/>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7" name="Freeform 11"/>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8" name="Freeform 12"/>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9" name="Freeform 13"/>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0" name="Freeform 14"/>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1" name="Freeform 15"/>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2" name="Freeform 16"/>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3" name="Freeform 17"/>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4" name="Freeform 18"/>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5" name="Freeform 19"/>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6" name="Freeform 20"/>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7" name="Rectangle 76"/>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8" name="Freeform 22"/>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9" name="Freeform 23"/>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0" name="Freeform 24"/>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1" name="Freeform 25"/>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2" name="Freeform 26"/>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3" name="Freeform 27"/>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4" name="Freeform 28"/>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5" name="Freeform 29"/>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6" name="Freeform 30"/>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7" name="Freeform 31"/>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8" name="Freeform 32"/>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89" name="Text Placeholder 2"/>
          <p:cNvSpPr>
            <a:spLocks noGrp="1"/>
          </p:cNvSpPr>
          <p:nvPr>
            <p:ph type="body" sz="quarter" idx="15" hasCustomPrompt="1"/>
          </p:nvPr>
        </p:nvSpPr>
        <p:spPr>
          <a:xfrm>
            <a:off x="995362" y="5619202"/>
            <a:ext cx="10537825" cy="275612"/>
          </a:xfrm>
        </p:spPr>
        <p:txBody>
          <a:bodyPr tIns="0" bIns="0" anchor="b"/>
          <a:lstStyle>
            <a:lvl1pPr marL="0" indent="0" algn="l">
              <a:lnSpc>
                <a:spcPct val="100000"/>
              </a:lnSpc>
              <a:buNone/>
              <a:defRPr sz="1500">
                <a:solidFill>
                  <a:schemeClr val="bg1"/>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a:t>Click to edit presenter name</a:t>
            </a:r>
          </a:p>
        </p:txBody>
      </p:sp>
      <p:sp>
        <p:nvSpPr>
          <p:cNvPr id="103" name="Rectangle 104"/>
          <p:cNvSpPr>
            <a:spLocks noChangeArrowheads="1"/>
          </p:cNvSpPr>
          <p:nvPr userDrawn="1"/>
        </p:nvSpPr>
        <p:spPr bwMode="gray">
          <a:xfrm flipH="1">
            <a:off x="-3101343" y="3329475"/>
            <a:ext cx="3018790" cy="1227735"/>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TITLE HERE NOT MORE THAN 2 LINES OF TEXT</a:t>
            </a:r>
          </a:p>
        </p:txBody>
      </p:sp>
      <p:grpSp>
        <p:nvGrpSpPr>
          <p:cNvPr id="104" name="Group 103"/>
          <p:cNvGrpSpPr/>
          <p:nvPr userDrawn="1"/>
        </p:nvGrpSpPr>
        <p:grpSpPr>
          <a:xfrm>
            <a:off x="-3101342" y="3329475"/>
            <a:ext cx="3018791" cy="1227735"/>
            <a:chOff x="-460208" y="32235"/>
            <a:chExt cx="377657" cy="1227735"/>
          </a:xfrm>
        </p:grpSpPr>
        <p:cxnSp>
          <p:nvCxnSpPr>
            <p:cNvPr id="105" name="Straight Connector 104"/>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106" name="Straight Connector 105"/>
            <p:cNvCxnSpPr/>
            <p:nvPr userDrawn="1"/>
          </p:nvCxnSpPr>
          <p:spPr bwMode="gray">
            <a:xfrm flipH="1">
              <a:off x="-460208" y="32235"/>
              <a:ext cx="377657" cy="0"/>
            </a:xfrm>
            <a:prstGeom prst="line">
              <a:avLst/>
            </a:prstGeom>
            <a:noFill/>
            <a:ln w="6350" cap="flat" cmpd="sng" algn="ctr">
              <a:solidFill>
                <a:srgbClr val="FF0000"/>
              </a:solidFill>
              <a:prstDash val="dash"/>
              <a:miter lim="800000"/>
            </a:ln>
            <a:effectLst/>
          </p:spPr>
        </p:cxnSp>
      </p:grpSp>
      <p:grpSp>
        <p:nvGrpSpPr>
          <p:cNvPr id="107" name="Group 106"/>
          <p:cNvGrpSpPr/>
          <p:nvPr userDrawn="1"/>
        </p:nvGrpSpPr>
        <p:grpSpPr>
          <a:xfrm>
            <a:off x="-3101342" y="4680750"/>
            <a:ext cx="3018791" cy="729450"/>
            <a:chOff x="-460208" y="32235"/>
            <a:chExt cx="377657" cy="729450"/>
          </a:xfrm>
        </p:grpSpPr>
        <p:cxnSp>
          <p:nvCxnSpPr>
            <p:cNvPr id="108" name="Straight Connector 107"/>
            <p:cNvCxnSpPr/>
            <p:nvPr userDrawn="1"/>
          </p:nvCxnSpPr>
          <p:spPr bwMode="gray">
            <a:xfrm flipH="1">
              <a:off x="-460208" y="761685"/>
              <a:ext cx="377657" cy="0"/>
            </a:xfrm>
            <a:prstGeom prst="line">
              <a:avLst/>
            </a:prstGeom>
            <a:noFill/>
            <a:ln w="6350" cap="flat" cmpd="sng" algn="ctr">
              <a:solidFill>
                <a:srgbClr val="FF0000"/>
              </a:solidFill>
              <a:prstDash val="dash"/>
              <a:miter lim="800000"/>
            </a:ln>
            <a:effectLst/>
          </p:spPr>
        </p:cxnSp>
        <p:cxnSp>
          <p:nvCxnSpPr>
            <p:cNvPr id="109" name="Straight Connector 108"/>
            <p:cNvCxnSpPr/>
            <p:nvPr userDrawn="1"/>
          </p:nvCxnSpPr>
          <p:spPr bwMode="gray">
            <a:xfrm flipH="1">
              <a:off x="-460208" y="32235"/>
              <a:ext cx="377657" cy="0"/>
            </a:xfrm>
            <a:prstGeom prst="line">
              <a:avLst/>
            </a:prstGeom>
            <a:noFill/>
            <a:ln w="6350" cap="flat" cmpd="sng" algn="ctr">
              <a:solidFill>
                <a:srgbClr val="FF0000"/>
              </a:solidFill>
              <a:prstDash val="dash"/>
              <a:miter lim="800000"/>
            </a:ln>
            <a:effectLst/>
          </p:spPr>
        </p:cxnSp>
      </p:grpSp>
      <p:grpSp>
        <p:nvGrpSpPr>
          <p:cNvPr id="111" name="Group 110"/>
          <p:cNvGrpSpPr/>
          <p:nvPr userDrawn="1"/>
        </p:nvGrpSpPr>
        <p:grpSpPr>
          <a:xfrm>
            <a:off x="-3101342" y="5619202"/>
            <a:ext cx="3018791" cy="282149"/>
            <a:chOff x="-460208" y="479536"/>
            <a:chExt cx="377657" cy="282149"/>
          </a:xfrm>
        </p:grpSpPr>
        <p:cxnSp>
          <p:nvCxnSpPr>
            <p:cNvPr id="112" name="Straight Connector 111"/>
            <p:cNvCxnSpPr/>
            <p:nvPr userDrawn="1"/>
          </p:nvCxnSpPr>
          <p:spPr bwMode="gray">
            <a:xfrm flipH="1">
              <a:off x="-460208" y="761685"/>
              <a:ext cx="377657" cy="0"/>
            </a:xfrm>
            <a:prstGeom prst="line">
              <a:avLst/>
            </a:prstGeom>
            <a:noFill/>
            <a:ln w="6350" cap="flat" cmpd="sng" algn="ctr">
              <a:solidFill>
                <a:srgbClr val="FF0000"/>
              </a:solidFill>
              <a:prstDash val="dash"/>
              <a:miter lim="800000"/>
            </a:ln>
            <a:effectLst/>
          </p:spPr>
        </p:cxnSp>
        <p:cxnSp>
          <p:nvCxnSpPr>
            <p:cNvPr id="113" name="Straight Connector 112"/>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sp>
        <p:nvSpPr>
          <p:cNvPr id="115" name="Rectangle 104"/>
          <p:cNvSpPr>
            <a:spLocks noChangeArrowheads="1"/>
          </p:cNvSpPr>
          <p:nvPr userDrawn="1"/>
        </p:nvSpPr>
        <p:spPr bwMode="gray">
          <a:xfrm flipH="1">
            <a:off x="-3101345" y="5908482"/>
            <a:ext cx="3018793" cy="30742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LOCATION, DATE (ONE LINE)</a:t>
            </a:r>
          </a:p>
        </p:txBody>
      </p:sp>
      <p:grpSp>
        <p:nvGrpSpPr>
          <p:cNvPr id="116" name="Group 115"/>
          <p:cNvGrpSpPr/>
          <p:nvPr userDrawn="1"/>
        </p:nvGrpSpPr>
        <p:grpSpPr>
          <a:xfrm>
            <a:off x="-3101342" y="5908483"/>
            <a:ext cx="3018791" cy="282149"/>
            <a:chOff x="-460208" y="479536"/>
            <a:chExt cx="377657" cy="282149"/>
          </a:xfrm>
        </p:grpSpPr>
        <p:cxnSp>
          <p:nvCxnSpPr>
            <p:cNvPr id="117" name="Straight Connector 116"/>
            <p:cNvCxnSpPr/>
            <p:nvPr userDrawn="1"/>
          </p:nvCxnSpPr>
          <p:spPr bwMode="gray">
            <a:xfrm flipH="1">
              <a:off x="-460208" y="761685"/>
              <a:ext cx="377657" cy="0"/>
            </a:xfrm>
            <a:prstGeom prst="line">
              <a:avLst/>
            </a:prstGeom>
            <a:noFill/>
            <a:ln w="6350" cap="flat" cmpd="sng" algn="ctr">
              <a:solidFill>
                <a:srgbClr val="FF0000"/>
              </a:solidFill>
              <a:prstDash val="dash"/>
              <a:miter lim="800000"/>
            </a:ln>
            <a:effectLst/>
          </p:spPr>
        </p:cxnSp>
        <p:cxnSp>
          <p:nvCxnSpPr>
            <p:cNvPr id="118" name="Straight Connector 117"/>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grpSp>
        <p:nvGrpSpPr>
          <p:cNvPr id="119" name="Group 118"/>
          <p:cNvGrpSpPr/>
          <p:nvPr userDrawn="1"/>
        </p:nvGrpSpPr>
        <p:grpSpPr>
          <a:xfrm>
            <a:off x="12263438" y="0"/>
            <a:ext cx="3681702" cy="3436620"/>
            <a:chOff x="12263438" y="0"/>
            <a:chExt cx="3681702" cy="3436620"/>
          </a:xfrm>
        </p:grpSpPr>
        <p:sp>
          <p:nvSpPr>
            <p:cNvPr id="120"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121"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122"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123"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124"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125"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126"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127"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128"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129"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130"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131"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132"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133"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134"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135"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136"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137"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138"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139"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140" name="Rectangle 139"/>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141" name="Rectangle 140"/>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142" name="Rectangle 141"/>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143" name="Rectangle 142"/>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144" name="Rectangle 143"/>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145"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146"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147"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148"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149" name="Rectangle 148"/>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150" name="Rectangle 149"/>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151"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152"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Tree>
    <p:extLst>
      <p:ext uri="{BB962C8B-B14F-4D97-AF65-F5344CB8AC3E}">
        <p14:creationId xmlns:p14="http://schemas.microsoft.com/office/powerpoint/2010/main" val="424003902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Text Content Slide">
    <p:spTree>
      <p:nvGrpSpPr>
        <p:cNvPr id="1" name=""/>
        <p:cNvGrpSpPr/>
        <p:nvPr/>
      </p:nvGrpSpPr>
      <p:grpSpPr>
        <a:xfrm>
          <a:off x="0" y="0"/>
          <a:ext cx="0" cy="0"/>
          <a:chOff x="0" y="0"/>
          <a:chExt cx="0" cy="0"/>
        </a:xfrm>
      </p:grpSpPr>
      <p:sp>
        <p:nvSpPr>
          <p:cNvPr id="4" name="Content Placeholder 3"/>
          <p:cNvSpPr>
            <a:spLocks noGrp="1"/>
          </p:cNvSpPr>
          <p:nvPr>
            <p:ph sz="quarter" idx="12"/>
          </p:nvPr>
        </p:nvSpPr>
        <p:spPr>
          <a:xfrm>
            <a:off x="658451" y="1544638"/>
            <a:ext cx="10874738" cy="4475162"/>
          </a:xfrm>
        </p:spPr>
        <p:txBody>
          <a:bodyPr/>
          <a:lstStyle>
            <a:lvl1pPr>
              <a:defRPr b="0"/>
            </a:lvl1p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 name="Title 1"/>
          <p:cNvSpPr>
            <a:spLocks noGrp="1"/>
          </p:cNvSpPr>
          <p:nvPr>
            <p:ph type="title"/>
          </p:nvPr>
        </p:nvSpPr>
        <p:spPr/>
        <p:txBody>
          <a:bodyPr/>
          <a:lstStyle/>
          <a:p>
            <a:r>
              <a:rPr lang="en-GB" noProof="0"/>
              <a:t>Click to edit Master title style</a:t>
            </a:r>
          </a:p>
        </p:txBody>
      </p:sp>
      <p:sp>
        <p:nvSpPr>
          <p:cNvPr id="6"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
        <p:nvSpPr>
          <p:cNvPr id="7"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GB" noProof="0"/>
              <a:t>Title of this presentation (Footer Text)</a:t>
            </a:r>
          </a:p>
        </p:txBody>
      </p:sp>
    </p:spTree>
    <p:extLst>
      <p:ext uri="{BB962C8B-B14F-4D97-AF65-F5344CB8AC3E}">
        <p14:creationId xmlns:p14="http://schemas.microsoft.com/office/powerpoint/2010/main" val="1366038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Text Slide">
    <p:spTree>
      <p:nvGrpSpPr>
        <p:cNvPr id="1" name=""/>
        <p:cNvGrpSpPr/>
        <p:nvPr/>
      </p:nvGrpSpPr>
      <p:grpSpPr>
        <a:xfrm>
          <a:off x="0" y="0"/>
          <a:ext cx="0" cy="0"/>
          <a:chOff x="0" y="0"/>
          <a:chExt cx="0" cy="0"/>
        </a:xfrm>
      </p:grpSpPr>
      <p:sp>
        <p:nvSpPr>
          <p:cNvPr id="8" name="Text Placeholder 5"/>
          <p:cNvSpPr>
            <a:spLocks noGrp="1"/>
          </p:cNvSpPr>
          <p:nvPr>
            <p:ph type="body" sz="quarter" idx="12"/>
          </p:nvPr>
        </p:nvSpPr>
        <p:spPr>
          <a:xfrm>
            <a:off x="658814" y="1544638"/>
            <a:ext cx="5184774" cy="4475162"/>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Text Placeholder 5"/>
          <p:cNvSpPr>
            <a:spLocks noGrp="1"/>
          </p:cNvSpPr>
          <p:nvPr>
            <p:ph type="body" sz="quarter" idx="13"/>
          </p:nvPr>
        </p:nvSpPr>
        <p:spPr>
          <a:xfrm>
            <a:off x="6348413" y="1544638"/>
            <a:ext cx="5184775" cy="4475162"/>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 name="Title 1"/>
          <p:cNvSpPr>
            <a:spLocks noGrp="1"/>
          </p:cNvSpPr>
          <p:nvPr>
            <p:ph type="title"/>
          </p:nvPr>
        </p:nvSpPr>
        <p:spPr/>
        <p:txBody>
          <a:bodyPr/>
          <a:lstStyle/>
          <a:p>
            <a:r>
              <a:rPr lang="en-GB" noProof="0"/>
              <a:t>Click to edit Master title style</a:t>
            </a:r>
          </a:p>
        </p:txBody>
      </p:sp>
      <p:sp>
        <p:nvSpPr>
          <p:cNvPr id="7"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
        <p:nvSpPr>
          <p:cNvPr id="10"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GB" noProof="0"/>
              <a:t>Title of this presentation (Footer Text)</a:t>
            </a:r>
          </a:p>
        </p:txBody>
      </p:sp>
    </p:spTree>
    <p:extLst>
      <p:ext uri="{BB962C8B-B14F-4D97-AF65-F5344CB8AC3E}">
        <p14:creationId xmlns:p14="http://schemas.microsoft.com/office/powerpoint/2010/main" val="3794017717"/>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Text Content Slide">
    <p:spTree>
      <p:nvGrpSpPr>
        <p:cNvPr id="1" name=""/>
        <p:cNvGrpSpPr/>
        <p:nvPr/>
      </p:nvGrpSpPr>
      <p:grpSpPr>
        <a:xfrm>
          <a:off x="0" y="0"/>
          <a:ext cx="0" cy="0"/>
          <a:chOff x="0" y="0"/>
          <a:chExt cx="0" cy="0"/>
        </a:xfrm>
      </p:grpSpPr>
      <p:sp>
        <p:nvSpPr>
          <p:cNvPr id="10" name="Content Placeholder 3"/>
          <p:cNvSpPr>
            <a:spLocks noGrp="1"/>
          </p:cNvSpPr>
          <p:nvPr>
            <p:ph sz="quarter" idx="12"/>
          </p:nvPr>
        </p:nvSpPr>
        <p:spPr>
          <a:xfrm>
            <a:off x="658813" y="1544638"/>
            <a:ext cx="5184775" cy="4475162"/>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Content Placeholder 3"/>
          <p:cNvSpPr>
            <a:spLocks noGrp="1"/>
          </p:cNvSpPr>
          <p:nvPr>
            <p:ph sz="quarter" idx="13"/>
          </p:nvPr>
        </p:nvSpPr>
        <p:spPr>
          <a:xfrm>
            <a:off x="6348413" y="1544638"/>
            <a:ext cx="5184775" cy="4475162"/>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 name="Title 1"/>
          <p:cNvSpPr>
            <a:spLocks noGrp="1"/>
          </p:cNvSpPr>
          <p:nvPr>
            <p:ph type="title"/>
          </p:nvPr>
        </p:nvSpPr>
        <p:spPr/>
        <p:txBody>
          <a:bodyPr/>
          <a:lstStyle/>
          <a:p>
            <a:r>
              <a:rPr lang="en-GB" noProof="0"/>
              <a:t>Click to edit Master title style</a:t>
            </a:r>
          </a:p>
        </p:txBody>
      </p:sp>
      <p:sp>
        <p:nvSpPr>
          <p:cNvPr id="7"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
        <p:nvSpPr>
          <p:cNvPr id="8"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GB" noProof="0"/>
              <a:t>Title of this presentation (Footer Text)</a:t>
            </a:r>
          </a:p>
        </p:txBody>
      </p:sp>
    </p:spTree>
    <p:extLst>
      <p:ext uri="{BB962C8B-B14F-4D97-AF65-F5344CB8AC3E}">
        <p14:creationId xmlns:p14="http://schemas.microsoft.com/office/powerpoint/2010/main" val="978896134"/>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Text Slide">
    <p:bg bwMode="gray">
      <p:bgRef idx="1001">
        <a:schemeClr val="bg1"/>
      </p:bgRef>
    </p:bg>
    <p:spTree>
      <p:nvGrpSpPr>
        <p:cNvPr id="1" name=""/>
        <p:cNvGrpSpPr/>
        <p:nvPr/>
      </p:nvGrpSpPr>
      <p:grpSpPr>
        <a:xfrm>
          <a:off x="0" y="0"/>
          <a:ext cx="0" cy="0"/>
          <a:chOff x="0" y="0"/>
          <a:chExt cx="0" cy="0"/>
        </a:xfrm>
      </p:grpSpPr>
      <p:sp>
        <p:nvSpPr>
          <p:cNvPr id="14" name="Text Placeholder 5"/>
          <p:cNvSpPr>
            <a:spLocks noGrp="1"/>
          </p:cNvSpPr>
          <p:nvPr>
            <p:ph type="body" sz="quarter" idx="12"/>
          </p:nvPr>
        </p:nvSpPr>
        <p:spPr>
          <a:xfrm>
            <a:off x="658813" y="1544638"/>
            <a:ext cx="5184775" cy="2045874"/>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5" name="Text Placeholder 5"/>
          <p:cNvSpPr>
            <a:spLocks noGrp="1"/>
          </p:cNvSpPr>
          <p:nvPr>
            <p:ph type="body" sz="quarter" idx="28"/>
          </p:nvPr>
        </p:nvSpPr>
        <p:spPr>
          <a:xfrm>
            <a:off x="6348413" y="1544638"/>
            <a:ext cx="5185405" cy="2045874"/>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6" name="Text Placeholder 5"/>
          <p:cNvSpPr>
            <a:spLocks noGrp="1"/>
          </p:cNvSpPr>
          <p:nvPr>
            <p:ph type="body" sz="quarter" idx="29"/>
          </p:nvPr>
        </p:nvSpPr>
        <p:spPr>
          <a:xfrm>
            <a:off x="658813" y="3973926"/>
            <a:ext cx="5184775" cy="2045874"/>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7" name="Text Placeholder 5"/>
          <p:cNvSpPr>
            <a:spLocks noGrp="1"/>
          </p:cNvSpPr>
          <p:nvPr>
            <p:ph type="body" sz="quarter" idx="30"/>
          </p:nvPr>
        </p:nvSpPr>
        <p:spPr>
          <a:xfrm>
            <a:off x="6348413" y="3973926"/>
            <a:ext cx="5185405" cy="2045874"/>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 name="Title 1"/>
          <p:cNvSpPr>
            <a:spLocks noGrp="1"/>
          </p:cNvSpPr>
          <p:nvPr>
            <p:ph type="title"/>
          </p:nvPr>
        </p:nvSpPr>
        <p:spPr/>
        <p:txBody>
          <a:bodyPr/>
          <a:lstStyle/>
          <a:p>
            <a:r>
              <a:rPr lang="en-GB" noProof="0"/>
              <a:t>Click to edit Master title style</a:t>
            </a:r>
          </a:p>
        </p:txBody>
      </p:sp>
      <p:sp>
        <p:nvSpPr>
          <p:cNvPr id="9"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
        <p:nvSpPr>
          <p:cNvPr id="10"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US"/>
              <a:t>Title of this presentation (Footer Text)</a:t>
            </a:r>
            <a:endParaRPr lang="nl-NL"/>
          </a:p>
        </p:txBody>
      </p:sp>
    </p:spTree>
    <p:extLst>
      <p:ext uri="{BB962C8B-B14F-4D97-AF65-F5344CB8AC3E}">
        <p14:creationId xmlns:p14="http://schemas.microsoft.com/office/powerpoint/2010/main" val="309524034"/>
      </p:ext>
    </p:extLst>
  </p:cSld>
  <p:clrMapOvr>
    <a:masterClrMapping/>
  </p:clrMapOvr>
  <p:extLst>
    <p:ext uri="{DCECCB84-F9BA-43D5-87BE-67443E8EF086}">
      <p15:sldGuideLst xmlns:p15="http://schemas.microsoft.com/office/powerpoint/2012/main">
        <p15:guide id="2" orient="horz" pos="2280" userDrawn="1">
          <p15:clr>
            <a:srgbClr val="FBAE40"/>
          </p15:clr>
        </p15:guide>
        <p15:guide id="3" orient="horz" pos="2496"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Text Content Slide">
    <p:bg bwMode="gray">
      <p:bgRef idx="1001">
        <a:schemeClr val="bg1"/>
      </p:bgRef>
    </p:bg>
    <p:spTree>
      <p:nvGrpSpPr>
        <p:cNvPr id="1" name=""/>
        <p:cNvGrpSpPr/>
        <p:nvPr/>
      </p:nvGrpSpPr>
      <p:grpSpPr>
        <a:xfrm>
          <a:off x="0" y="0"/>
          <a:ext cx="0" cy="0"/>
          <a:chOff x="0" y="0"/>
          <a:chExt cx="0" cy="0"/>
        </a:xfrm>
      </p:grpSpPr>
      <p:sp>
        <p:nvSpPr>
          <p:cNvPr id="9" name="Content Placeholder 3"/>
          <p:cNvSpPr>
            <a:spLocks noGrp="1"/>
          </p:cNvSpPr>
          <p:nvPr>
            <p:ph sz="quarter" idx="12"/>
          </p:nvPr>
        </p:nvSpPr>
        <p:spPr>
          <a:xfrm>
            <a:off x="658813" y="1539877"/>
            <a:ext cx="5184775" cy="2079356"/>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0" name="Content Placeholder 3"/>
          <p:cNvSpPr>
            <a:spLocks noGrp="1"/>
          </p:cNvSpPr>
          <p:nvPr>
            <p:ph sz="quarter" idx="28"/>
          </p:nvPr>
        </p:nvSpPr>
        <p:spPr>
          <a:xfrm>
            <a:off x="658813" y="3940444"/>
            <a:ext cx="5184775" cy="2079356"/>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Content Placeholder 3"/>
          <p:cNvSpPr>
            <a:spLocks noGrp="1"/>
          </p:cNvSpPr>
          <p:nvPr>
            <p:ph sz="quarter" idx="29"/>
          </p:nvPr>
        </p:nvSpPr>
        <p:spPr>
          <a:xfrm>
            <a:off x="6348414" y="1539877"/>
            <a:ext cx="5173662" cy="2079356"/>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3" name="Content Placeholder 3"/>
          <p:cNvSpPr>
            <a:spLocks noGrp="1"/>
          </p:cNvSpPr>
          <p:nvPr>
            <p:ph sz="quarter" idx="30"/>
          </p:nvPr>
        </p:nvSpPr>
        <p:spPr>
          <a:xfrm>
            <a:off x="6348414" y="3940444"/>
            <a:ext cx="5173662" cy="2079356"/>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 name="Title 1"/>
          <p:cNvSpPr>
            <a:spLocks noGrp="1"/>
          </p:cNvSpPr>
          <p:nvPr>
            <p:ph type="title"/>
          </p:nvPr>
        </p:nvSpPr>
        <p:spPr/>
        <p:txBody>
          <a:bodyPr/>
          <a:lstStyle/>
          <a:p>
            <a:r>
              <a:rPr lang="en-US"/>
              <a:t>Click to edit Master title style</a:t>
            </a:r>
            <a:endParaRPr lang="en-GB"/>
          </a:p>
        </p:txBody>
      </p:sp>
      <p:sp>
        <p:nvSpPr>
          <p:cNvPr id="14"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
        <p:nvSpPr>
          <p:cNvPr id="16"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GB" noProof="0"/>
              <a:t>Title of this presentation (Footer Text)</a:t>
            </a:r>
          </a:p>
        </p:txBody>
      </p:sp>
    </p:spTree>
    <p:extLst>
      <p:ext uri="{BB962C8B-B14F-4D97-AF65-F5344CB8AC3E}">
        <p14:creationId xmlns:p14="http://schemas.microsoft.com/office/powerpoint/2010/main" val="4208732469"/>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 Text Slide">
    <p:spTree>
      <p:nvGrpSpPr>
        <p:cNvPr id="1" name=""/>
        <p:cNvGrpSpPr/>
        <p:nvPr/>
      </p:nvGrpSpPr>
      <p:grpSpPr>
        <a:xfrm>
          <a:off x="0" y="0"/>
          <a:ext cx="0" cy="0"/>
          <a:chOff x="0" y="0"/>
          <a:chExt cx="0" cy="0"/>
        </a:xfrm>
      </p:grpSpPr>
      <p:sp>
        <p:nvSpPr>
          <p:cNvPr id="14" name="Content Placeholder 3"/>
          <p:cNvSpPr>
            <a:spLocks noGrp="1"/>
          </p:cNvSpPr>
          <p:nvPr>
            <p:ph sz="quarter" idx="20"/>
          </p:nvPr>
        </p:nvSpPr>
        <p:spPr>
          <a:xfrm>
            <a:off x="658814" y="1544638"/>
            <a:ext cx="3454400" cy="2078883"/>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4" name="Content Placeholder 3"/>
          <p:cNvSpPr>
            <a:spLocks noGrp="1"/>
          </p:cNvSpPr>
          <p:nvPr>
            <p:ph sz="quarter" idx="21"/>
          </p:nvPr>
        </p:nvSpPr>
        <p:spPr>
          <a:xfrm>
            <a:off x="658814" y="3940916"/>
            <a:ext cx="3454400" cy="2078883"/>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5" name="Content Placeholder 3"/>
          <p:cNvSpPr>
            <a:spLocks noGrp="1"/>
          </p:cNvSpPr>
          <p:nvPr>
            <p:ph sz="quarter" idx="22"/>
          </p:nvPr>
        </p:nvSpPr>
        <p:spPr>
          <a:xfrm>
            <a:off x="8078788" y="1544638"/>
            <a:ext cx="3454400" cy="2078883"/>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6" name="Content Placeholder 3"/>
          <p:cNvSpPr>
            <a:spLocks noGrp="1"/>
          </p:cNvSpPr>
          <p:nvPr>
            <p:ph sz="quarter" idx="23"/>
          </p:nvPr>
        </p:nvSpPr>
        <p:spPr>
          <a:xfrm>
            <a:off x="8078788" y="3940916"/>
            <a:ext cx="3454400" cy="2078883"/>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7" name="Content Placeholder 3"/>
          <p:cNvSpPr>
            <a:spLocks noGrp="1"/>
          </p:cNvSpPr>
          <p:nvPr>
            <p:ph sz="quarter" idx="24"/>
          </p:nvPr>
        </p:nvSpPr>
        <p:spPr>
          <a:xfrm>
            <a:off x="4368801" y="1544638"/>
            <a:ext cx="3454400" cy="2078883"/>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8" name="Content Placeholder 3"/>
          <p:cNvSpPr>
            <a:spLocks noGrp="1"/>
          </p:cNvSpPr>
          <p:nvPr>
            <p:ph sz="quarter" idx="25"/>
          </p:nvPr>
        </p:nvSpPr>
        <p:spPr>
          <a:xfrm>
            <a:off x="4368801" y="3940916"/>
            <a:ext cx="3454400" cy="2078883"/>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 name="Title 1"/>
          <p:cNvSpPr>
            <a:spLocks noGrp="1"/>
          </p:cNvSpPr>
          <p:nvPr>
            <p:ph type="title"/>
          </p:nvPr>
        </p:nvSpPr>
        <p:spPr/>
        <p:txBody>
          <a:bodyPr/>
          <a:lstStyle/>
          <a:p>
            <a:r>
              <a:rPr lang="en-GB" noProof="0"/>
              <a:t>Click to edit Master title style</a:t>
            </a:r>
          </a:p>
        </p:txBody>
      </p:sp>
      <p:sp>
        <p:nvSpPr>
          <p:cNvPr id="11"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
        <p:nvSpPr>
          <p:cNvPr id="12"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US"/>
              <a:t>Title of this presentation (Footer Text)</a:t>
            </a:r>
            <a:endParaRPr lang="nl-NL"/>
          </a:p>
        </p:txBody>
      </p:sp>
    </p:spTree>
    <p:extLst>
      <p:ext uri="{BB962C8B-B14F-4D97-AF65-F5344CB8AC3E}">
        <p14:creationId xmlns:p14="http://schemas.microsoft.com/office/powerpoint/2010/main" val="3271953649"/>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 Text Content Slide">
    <p:spTree>
      <p:nvGrpSpPr>
        <p:cNvPr id="1" name=""/>
        <p:cNvGrpSpPr/>
        <p:nvPr/>
      </p:nvGrpSpPr>
      <p:grpSpPr>
        <a:xfrm>
          <a:off x="0" y="0"/>
          <a:ext cx="0" cy="0"/>
          <a:chOff x="0" y="0"/>
          <a:chExt cx="0" cy="0"/>
        </a:xfrm>
      </p:grpSpPr>
      <p:sp>
        <p:nvSpPr>
          <p:cNvPr id="11" name="Content Placeholder 3"/>
          <p:cNvSpPr>
            <a:spLocks noGrp="1"/>
          </p:cNvSpPr>
          <p:nvPr>
            <p:ph sz="quarter" idx="12"/>
          </p:nvPr>
        </p:nvSpPr>
        <p:spPr>
          <a:xfrm>
            <a:off x="658814" y="1544638"/>
            <a:ext cx="3454400" cy="2079356"/>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2" name="Content Placeholder 3"/>
          <p:cNvSpPr>
            <a:spLocks noGrp="1"/>
          </p:cNvSpPr>
          <p:nvPr>
            <p:ph sz="quarter" idx="28"/>
          </p:nvPr>
        </p:nvSpPr>
        <p:spPr>
          <a:xfrm>
            <a:off x="658814" y="3940444"/>
            <a:ext cx="3454400" cy="2079356"/>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6" name="Content Placeholder 3"/>
          <p:cNvSpPr>
            <a:spLocks noGrp="1"/>
          </p:cNvSpPr>
          <p:nvPr>
            <p:ph sz="quarter" idx="29"/>
          </p:nvPr>
        </p:nvSpPr>
        <p:spPr>
          <a:xfrm>
            <a:off x="4368801" y="1544638"/>
            <a:ext cx="3454400" cy="2079356"/>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7" name="Content Placeholder 3"/>
          <p:cNvSpPr>
            <a:spLocks noGrp="1"/>
          </p:cNvSpPr>
          <p:nvPr>
            <p:ph sz="quarter" idx="30"/>
          </p:nvPr>
        </p:nvSpPr>
        <p:spPr>
          <a:xfrm>
            <a:off x="4368801" y="3940444"/>
            <a:ext cx="3454400" cy="2079356"/>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8" name="Content Placeholder 3"/>
          <p:cNvSpPr>
            <a:spLocks noGrp="1"/>
          </p:cNvSpPr>
          <p:nvPr>
            <p:ph sz="quarter" idx="31"/>
          </p:nvPr>
        </p:nvSpPr>
        <p:spPr>
          <a:xfrm>
            <a:off x="8078788" y="1544638"/>
            <a:ext cx="3454400" cy="2079356"/>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Content Placeholder 3"/>
          <p:cNvSpPr>
            <a:spLocks noGrp="1"/>
          </p:cNvSpPr>
          <p:nvPr>
            <p:ph sz="quarter" idx="32"/>
          </p:nvPr>
        </p:nvSpPr>
        <p:spPr>
          <a:xfrm>
            <a:off x="8078788" y="3940444"/>
            <a:ext cx="3454400" cy="2079356"/>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 name="Title 1"/>
          <p:cNvSpPr>
            <a:spLocks noGrp="1"/>
          </p:cNvSpPr>
          <p:nvPr>
            <p:ph type="title"/>
          </p:nvPr>
        </p:nvSpPr>
        <p:spPr/>
        <p:txBody>
          <a:bodyPr/>
          <a:lstStyle/>
          <a:p>
            <a:r>
              <a:rPr lang="en-GB" noProof="0"/>
              <a:t>Click to edit Master title style</a:t>
            </a:r>
          </a:p>
        </p:txBody>
      </p:sp>
      <p:sp>
        <p:nvSpPr>
          <p:cNvPr id="13"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
        <p:nvSpPr>
          <p:cNvPr id="14"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US"/>
              <a:t>Title of this presentation (Footer Text)</a:t>
            </a:r>
            <a:endParaRPr lang="nl-NL"/>
          </a:p>
        </p:txBody>
      </p:sp>
    </p:spTree>
    <p:extLst>
      <p:ext uri="{BB962C8B-B14F-4D97-AF65-F5344CB8AC3E}">
        <p14:creationId xmlns:p14="http://schemas.microsoft.com/office/powerpoint/2010/main" val="3206252193"/>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ue Quote">
    <p:spTree>
      <p:nvGrpSpPr>
        <p:cNvPr id="1" name=""/>
        <p:cNvGrpSpPr/>
        <p:nvPr/>
      </p:nvGrpSpPr>
      <p:grpSpPr>
        <a:xfrm>
          <a:off x="0" y="0"/>
          <a:ext cx="0" cy="0"/>
          <a:chOff x="0" y="0"/>
          <a:chExt cx="0" cy="0"/>
        </a:xfrm>
      </p:grpSpPr>
      <p:sp>
        <p:nvSpPr>
          <p:cNvPr id="143"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sp>
        <p:nvSpPr>
          <p:cNvPr id="30" name="Rectangle 29"/>
          <p:cNvSpPr/>
          <p:nvPr userDrawn="1"/>
        </p:nvSpPr>
        <p:spPr>
          <a:xfrm>
            <a:off x="334962" y="333375"/>
            <a:ext cx="5761038" cy="6191250"/>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32" name="Title 1"/>
          <p:cNvSpPr txBox="1">
            <a:spLocks/>
          </p:cNvSpPr>
          <p:nvPr userDrawn="1"/>
        </p:nvSpPr>
        <p:spPr bwMode="gray">
          <a:xfrm>
            <a:off x="658813" y="1561405"/>
            <a:ext cx="1789113" cy="1285875"/>
          </a:xfrm>
          <a:prstGeom prst="rect">
            <a:avLst/>
          </a:prstGeom>
        </p:spPr>
        <p:txBody>
          <a:bodyPr vert="horz" lIns="0" tIns="0" rIns="0" bIns="0" rtlCol="0" anchor="t" anchorCtr="0">
            <a:noAutofit/>
          </a:bodyPr>
          <a:lstStyle>
            <a:lvl1pPr algn="l" defTabSz="914400" rtl="0" eaLnBrk="1" latinLnBrk="0" hangingPunct="1">
              <a:lnSpc>
                <a:spcPts val="4100"/>
              </a:lnSpc>
              <a:spcBef>
                <a:spcPct val="0"/>
              </a:spcBef>
              <a:buNone/>
              <a:defRPr sz="5100" b="1" kern="1200" cap="all" baseline="0">
                <a:solidFill>
                  <a:schemeClr val="bg1"/>
                </a:solidFill>
                <a:latin typeface="+mj-lt"/>
                <a:ea typeface="+mj-ea"/>
                <a:cs typeface="ING Me" pitchFamily="2" charset="0"/>
              </a:defRPr>
            </a:lvl1pPr>
          </a:lstStyle>
          <a:p>
            <a:pPr>
              <a:lnSpc>
                <a:spcPct val="80000"/>
              </a:lnSpc>
            </a:pPr>
            <a:r>
              <a:rPr lang="en-GB" sz="19900" noProof="0">
                <a:solidFill>
                  <a:schemeClr val="accent4"/>
                </a:solidFill>
              </a:rPr>
              <a:t>’</a:t>
            </a:r>
            <a:endParaRPr lang="en-GB" sz="19900">
              <a:solidFill>
                <a:schemeClr val="accent4"/>
              </a:solidFill>
            </a:endParaRPr>
          </a:p>
        </p:txBody>
      </p:sp>
      <p:sp>
        <p:nvSpPr>
          <p:cNvPr id="33" name="Title 1"/>
          <p:cNvSpPr txBox="1">
            <a:spLocks/>
          </p:cNvSpPr>
          <p:nvPr userDrawn="1"/>
        </p:nvSpPr>
        <p:spPr bwMode="gray">
          <a:xfrm>
            <a:off x="1140652" y="1561405"/>
            <a:ext cx="1789113" cy="1285875"/>
          </a:xfrm>
          <a:prstGeom prst="rect">
            <a:avLst/>
          </a:prstGeom>
        </p:spPr>
        <p:txBody>
          <a:bodyPr vert="horz" lIns="0" tIns="0" rIns="0" bIns="0" rtlCol="0" anchor="t" anchorCtr="0">
            <a:noAutofit/>
          </a:bodyPr>
          <a:lstStyle>
            <a:lvl1pPr algn="l" defTabSz="914400" rtl="0" eaLnBrk="1" latinLnBrk="0" hangingPunct="1">
              <a:lnSpc>
                <a:spcPts val="4100"/>
              </a:lnSpc>
              <a:spcBef>
                <a:spcPct val="0"/>
              </a:spcBef>
              <a:buNone/>
              <a:defRPr sz="5100" b="1" kern="1200" cap="all" baseline="0">
                <a:solidFill>
                  <a:schemeClr val="bg1"/>
                </a:solidFill>
                <a:latin typeface="+mj-lt"/>
                <a:ea typeface="+mj-ea"/>
                <a:cs typeface="ING Me" pitchFamily="2" charset="0"/>
              </a:defRPr>
            </a:lvl1pPr>
          </a:lstStyle>
          <a:p>
            <a:pPr>
              <a:lnSpc>
                <a:spcPct val="80000"/>
              </a:lnSpc>
            </a:pPr>
            <a:r>
              <a:rPr lang="en-GB" sz="19900" noProof="0">
                <a:solidFill>
                  <a:schemeClr val="accent4"/>
                </a:solidFill>
              </a:rPr>
              <a:t>’</a:t>
            </a:r>
            <a:endParaRPr lang="en-GB" sz="19900">
              <a:solidFill>
                <a:schemeClr val="accent4"/>
              </a:solidFill>
            </a:endParaRPr>
          </a:p>
        </p:txBody>
      </p:sp>
      <p:sp>
        <p:nvSpPr>
          <p:cNvPr id="31" name="Rectangle 30"/>
          <p:cNvSpPr/>
          <p:nvPr userDrawn="1"/>
        </p:nvSpPr>
        <p:spPr>
          <a:xfrm>
            <a:off x="6096000" y="333375"/>
            <a:ext cx="5761038" cy="619125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25" name="Title 1"/>
          <p:cNvSpPr>
            <a:spLocks noGrp="1"/>
          </p:cNvSpPr>
          <p:nvPr>
            <p:ph type="ctrTitle" hasCustomPrompt="1"/>
          </p:nvPr>
        </p:nvSpPr>
        <p:spPr bwMode="gray">
          <a:xfrm>
            <a:off x="995305" y="2586687"/>
            <a:ext cx="4848284" cy="1227573"/>
          </a:xfrm>
        </p:spPr>
        <p:txBody>
          <a:bodyPr anchor="b" anchorCtr="0">
            <a:noAutofit/>
          </a:bodyPr>
          <a:lstStyle>
            <a:lvl1pPr algn="l">
              <a:lnSpc>
                <a:spcPts val="4100"/>
              </a:lnSpc>
              <a:defRPr sz="5100" b="1">
                <a:solidFill>
                  <a:schemeClr val="bg1"/>
                </a:solidFill>
              </a:defRPr>
            </a:lvl1pPr>
          </a:lstStyle>
          <a:p>
            <a:r>
              <a:rPr lang="en-GB" noProof="0"/>
              <a:t>CLICK TO INSERT YOUR QUOTE</a:t>
            </a:r>
          </a:p>
        </p:txBody>
      </p:sp>
      <p:sp>
        <p:nvSpPr>
          <p:cNvPr id="27" name="Text Placeholder 6"/>
          <p:cNvSpPr>
            <a:spLocks noGrp="1"/>
          </p:cNvSpPr>
          <p:nvPr>
            <p:ph type="body" sz="quarter" idx="11" hasCustomPrompt="1"/>
          </p:nvPr>
        </p:nvSpPr>
        <p:spPr bwMode="gray">
          <a:xfrm>
            <a:off x="995304" y="3937800"/>
            <a:ext cx="4398963" cy="729450"/>
          </a:xfrm>
        </p:spPr>
        <p:txBody>
          <a:bodyPr>
            <a:noAutofit/>
          </a:bodyPr>
          <a:lstStyle>
            <a:lvl1pPr algn="l">
              <a:lnSpc>
                <a:spcPts val="2300"/>
              </a:lnSpc>
              <a:defRPr sz="2500">
                <a:solidFill>
                  <a:schemeClr val="bg1"/>
                </a:solidFill>
              </a:defRPr>
            </a:lvl1pPr>
          </a:lstStyle>
          <a:p>
            <a:pPr lvl="0"/>
            <a:r>
              <a:rPr lang="en-GB" noProof="0"/>
              <a:t>Click to edit Name or Subtitle</a:t>
            </a:r>
          </a:p>
        </p:txBody>
      </p:sp>
      <p:grpSp>
        <p:nvGrpSpPr>
          <p:cNvPr id="19" name="Group 18"/>
          <p:cNvGrpSpPr/>
          <p:nvPr userDrawn="1"/>
        </p:nvGrpSpPr>
        <p:grpSpPr>
          <a:xfrm>
            <a:off x="6924883" y="2485894"/>
            <a:ext cx="4169881" cy="1760986"/>
            <a:chOff x="6924883" y="2485894"/>
            <a:chExt cx="4169881" cy="1760986"/>
          </a:xfrm>
        </p:grpSpPr>
        <p:sp>
          <p:nvSpPr>
            <p:cNvPr id="34" name="Freeform 5"/>
            <p:cNvSpPr>
              <a:spLocks/>
            </p:cNvSpPr>
            <p:nvPr/>
          </p:nvSpPr>
          <p:spPr bwMode="auto">
            <a:xfrm>
              <a:off x="6924883" y="2485894"/>
              <a:ext cx="1408789" cy="1704501"/>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Oval 34"/>
            <p:cNvSpPr>
              <a:spLocks noChangeArrowheads="1"/>
            </p:cNvSpPr>
            <p:nvPr/>
          </p:nvSpPr>
          <p:spPr bwMode="auto">
            <a:xfrm>
              <a:off x="7444872" y="2967673"/>
              <a:ext cx="368810" cy="372133"/>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Rectangle 35"/>
            <p:cNvSpPr>
              <a:spLocks noChangeArrowheads="1"/>
            </p:cNvSpPr>
            <p:nvPr/>
          </p:nvSpPr>
          <p:spPr bwMode="auto">
            <a:xfrm>
              <a:off x="8629384" y="2710171"/>
              <a:ext cx="141212" cy="559861"/>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7" name="Freeform 8"/>
            <p:cNvSpPr>
              <a:spLocks noEditPoints="1"/>
            </p:cNvSpPr>
            <p:nvPr/>
          </p:nvSpPr>
          <p:spPr bwMode="auto">
            <a:xfrm>
              <a:off x="8840370" y="2818155"/>
              <a:ext cx="465166" cy="465166"/>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8" name="Freeform 9"/>
            <p:cNvSpPr>
              <a:spLocks/>
            </p:cNvSpPr>
            <p:nvPr/>
          </p:nvSpPr>
          <p:spPr bwMode="auto">
            <a:xfrm>
              <a:off x="9322150" y="2834768"/>
              <a:ext cx="526635" cy="435262"/>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9" name="Freeform 10"/>
            <p:cNvSpPr>
              <a:spLocks/>
            </p:cNvSpPr>
            <p:nvPr/>
          </p:nvSpPr>
          <p:spPr bwMode="auto">
            <a:xfrm>
              <a:off x="9895300" y="2834768"/>
              <a:ext cx="139550" cy="435262"/>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0" name="Freeform 11"/>
            <p:cNvSpPr>
              <a:spLocks/>
            </p:cNvSpPr>
            <p:nvPr/>
          </p:nvSpPr>
          <p:spPr bwMode="auto">
            <a:xfrm>
              <a:off x="8626062" y="3369709"/>
              <a:ext cx="440247" cy="44523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1" name="Freeform 12"/>
            <p:cNvSpPr>
              <a:spLocks/>
            </p:cNvSpPr>
            <p:nvPr/>
          </p:nvSpPr>
          <p:spPr bwMode="auto">
            <a:xfrm>
              <a:off x="9165987" y="3379677"/>
              <a:ext cx="139550" cy="435262"/>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2" name="Freeform 13"/>
            <p:cNvSpPr>
              <a:spLocks/>
            </p:cNvSpPr>
            <p:nvPr/>
          </p:nvSpPr>
          <p:spPr bwMode="auto">
            <a:xfrm>
              <a:off x="9406876" y="3369709"/>
              <a:ext cx="438585" cy="44523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3" name="Freeform 14"/>
            <p:cNvSpPr>
              <a:spLocks noEditPoints="1"/>
            </p:cNvSpPr>
            <p:nvPr/>
          </p:nvSpPr>
          <p:spPr bwMode="auto">
            <a:xfrm>
              <a:off x="9915235" y="3366386"/>
              <a:ext cx="463505" cy="461843"/>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4" name="Freeform 15"/>
            <p:cNvSpPr>
              <a:spLocks/>
            </p:cNvSpPr>
            <p:nvPr/>
          </p:nvSpPr>
          <p:spPr bwMode="auto">
            <a:xfrm>
              <a:off x="8632707" y="3999345"/>
              <a:ext cx="154502" cy="191051"/>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5" name="Freeform 16"/>
            <p:cNvSpPr>
              <a:spLocks noEditPoints="1"/>
            </p:cNvSpPr>
            <p:nvPr/>
          </p:nvSpPr>
          <p:spPr bwMode="auto">
            <a:xfrm>
              <a:off x="8773917" y="4045861"/>
              <a:ext cx="122937" cy="147857"/>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6" name="Freeform 17"/>
            <p:cNvSpPr>
              <a:spLocks/>
            </p:cNvSpPr>
            <p:nvPr/>
          </p:nvSpPr>
          <p:spPr bwMode="auto">
            <a:xfrm>
              <a:off x="8920112" y="4045861"/>
              <a:ext cx="119614" cy="147857"/>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7" name="Freeform 18"/>
            <p:cNvSpPr>
              <a:spLocks/>
            </p:cNvSpPr>
            <p:nvPr/>
          </p:nvSpPr>
          <p:spPr bwMode="auto">
            <a:xfrm>
              <a:off x="9066308" y="3999345"/>
              <a:ext cx="112969" cy="191051"/>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8" name="Freeform 19"/>
            <p:cNvSpPr>
              <a:spLocks/>
            </p:cNvSpPr>
            <p:nvPr/>
          </p:nvSpPr>
          <p:spPr bwMode="auto">
            <a:xfrm>
              <a:off x="9215826" y="4045861"/>
              <a:ext cx="112969" cy="144534"/>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9" name="Freeform 20"/>
            <p:cNvSpPr>
              <a:spLocks noEditPoints="1"/>
            </p:cNvSpPr>
            <p:nvPr/>
          </p:nvSpPr>
          <p:spPr bwMode="auto">
            <a:xfrm>
              <a:off x="9355376" y="4045861"/>
              <a:ext cx="127921" cy="147857"/>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0" name="Rectangle 49"/>
            <p:cNvSpPr>
              <a:spLocks noChangeArrowheads="1"/>
            </p:cNvSpPr>
            <p:nvPr/>
          </p:nvSpPr>
          <p:spPr bwMode="auto">
            <a:xfrm>
              <a:off x="9516522" y="3999345"/>
              <a:ext cx="23258" cy="191051"/>
            </a:xfrm>
            <a:prstGeom prst="rect">
              <a:avLst/>
            </a:pr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1" name="Freeform 22"/>
            <p:cNvSpPr>
              <a:spLocks noEditPoints="1"/>
            </p:cNvSpPr>
            <p:nvPr/>
          </p:nvSpPr>
          <p:spPr bwMode="auto">
            <a:xfrm>
              <a:off x="9566361" y="4045861"/>
              <a:ext cx="129582" cy="147857"/>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2" name="Freeform 23"/>
            <p:cNvSpPr>
              <a:spLocks noEditPoints="1"/>
            </p:cNvSpPr>
            <p:nvPr/>
          </p:nvSpPr>
          <p:spPr bwMode="auto">
            <a:xfrm>
              <a:off x="9715879" y="4049184"/>
              <a:ext cx="122937" cy="197696"/>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3" name="Freeform 24"/>
            <p:cNvSpPr>
              <a:spLocks/>
            </p:cNvSpPr>
            <p:nvPr/>
          </p:nvSpPr>
          <p:spPr bwMode="auto">
            <a:xfrm>
              <a:off x="9862074" y="4049184"/>
              <a:ext cx="126259" cy="197696"/>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4" name="Freeform 25"/>
            <p:cNvSpPr>
              <a:spLocks/>
            </p:cNvSpPr>
            <p:nvPr/>
          </p:nvSpPr>
          <p:spPr bwMode="auto">
            <a:xfrm>
              <a:off x="10083028" y="3992700"/>
              <a:ext cx="149518" cy="204341"/>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5" name="Freeform 26"/>
            <p:cNvSpPr>
              <a:spLocks noEditPoints="1"/>
            </p:cNvSpPr>
            <p:nvPr/>
          </p:nvSpPr>
          <p:spPr bwMode="auto">
            <a:xfrm>
              <a:off x="10259126" y="4045861"/>
              <a:ext cx="126259" cy="147857"/>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6" name="Freeform 27"/>
            <p:cNvSpPr>
              <a:spLocks/>
            </p:cNvSpPr>
            <p:nvPr/>
          </p:nvSpPr>
          <p:spPr bwMode="auto">
            <a:xfrm>
              <a:off x="10418612" y="4045861"/>
              <a:ext cx="66452" cy="144534"/>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7" name="Freeform 28"/>
            <p:cNvSpPr>
              <a:spLocks/>
            </p:cNvSpPr>
            <p:nvPr/>
          </p:nvSpPr>
          <p:spPr bwMode="auto">
            <a:xfrm>
              <a:off x="10491709" y="4049184"/>
              <a:ext cx="126259" cy="141212"/>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8" name="Freeform 29"/>
            <p:cNvSpPr>
              <a:spLocks noEditPoints="1"/>
            </p:cNvSpPr>
            <p:nvPr/>
          </p:nvSpPr>
          <p:spPr bwMode="auto">
            <a:xfrm>
              <a:off x="10641227" y="3999345"/>
              <a:ext cx="23258" cy="191051"/>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9" name="Freeform 30"/>
            <p:cNvSpPr>
              <a:spLocks/>
            </p:cNvSpPr>
            <p:nvPr/>
          </p:nvSpPr>
          <p:spPr bwMode="auto">
            <a:xfrm>
              <a:off x="10694389" y="4045861"/>
              <a:ext cx="117953" cy="147857"/>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0" name="Freeform 31"/>
            <p:cNvSpPr>
              <a:spLocks noEditPoints="1"/>
            </p:cNvSpPr>
            <p:nvPr/>
          </p:nvSpPr>
          <p:spPr bwMode="auto">
            <a:xfrm>
              <a:off x="10832278" y="4045861"/>
              <a:ext cx="126259" cy="147857"/>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1" name="Freeform 32"/>
            <p:cNvSpPr>
              <a:spLocks/>
            </p:cNvSpPr>
            <p:nvPr/>
          </p:nvSpPr>
          <p:spPr bwMode="auto">
            <a:xfrm>
              <a:off x="10981795" y="4045861"/>
              <a:ext cx="112969" cy="147857"/>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97" name="Rectangle 104"/>
          <p:cNvSpPr>
            <a:spLocks noChangeArrowheads="1"/>
          </p:cNvSpPr>
          <p:nvPr userDrawn="1"/>
        </p:nvSpPr>
        <p:spPr bwMode="gray">
          <a:xfrm flipH="1">
            <a:off x="-3101348" y="3937800"/>
            <a:ext cx="3018793" cy="72664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NAME OR SUBTITLE HERE</a:t>
            </a:r>
          </a:p>
        </p:txBody>
      </p:sp>
      <p:sp>
        <p:nvSpPr>
          <p:cNvPr id="99" name="Rectangle 104"/>
          <p:cNvSpPr>
            <a:spLocks noChangeArrowheads="1"/>
          </p:cNvSpPr>
          <p:nvPr userDrawn="1"/>
        </p:nvSpPr>
        <p:spPr bwMode="gray">
          <a:xfrm flipH="1">
            <a:off x="-3101352" y="1892635"/>
            <a:ext cx="3018791" cy="126047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YOUR QUOTE IN MAXIMUM OF 3 LINES OF TEXT</a:t>
            </a:r>
          </a:p>
        </p:txBody>
      </p:sp>
      <p:grpSp>
        <p:nvGrpSpPr>
          <p:cNvPr id="100" name="Group 99"/>
          <p:cNvGrpSpPr/>
          <p:nvPr userDrawn="1"/>
        </p:nvGrpSpPr>
        <p:grpSpPr>
          <a:xfrm>
            <a:off x="-3101342" y="1892636"/>
            <a:ext cx="3018791" cy="1260476"/>
            <a:chOff x="-460208" y="506896"/>
            <a:chExt cx="377657" cy="1260476"/>
          </a:xfrm>
        </p:grpSpPr>
        <p:cxnSp>
          <p:nvCxnSpPr>
            <p:cNvPr id="101" name="Straight Connector 100"/>
            <p:cNvCxnSpPr/>
            <p:nvPr userDrawn="1"/>
          </p:nvCxnSpPr>
          <p:spPr bwMode="gray">
            <a:xfrm flipH="1">
              <a:off x="-460208" y="1767372"/>
              <a:ext cx="377657" cy="0"/>
            </a:xfrm>
            <a:prstGeom prst="line">
              <a:avLst/>
            </a:prstGeom>
            <a:noFill/>
            <a:ln w="6350" cap="flat" cmpd="sng" algn="ctr">
              <a:solidFill>
                <a:srgbClr val="FF0000"/>
              </a:solidFill>
              <a:prstDash val="dash"/>
              <a:miter lim="800000"/>
            </a:ln>
            <a:effectLst/>
          </p:spPr>
        </p:cxnSp>
        <p:cxnSp>
          <p:nvCxnSpPr>
            <p:cNvPr id="102" name="Straight Connector 101"/>
            <p:cNvCxnSpPr/>
            <p:nvPr userDrawn="1"/>
          </p:nvCxnSpPr>
          <p:spPr bwMode="gray">
            <a:xfrm flipH="1">
              <a:off x="-460208" y="506896"/>
              <a:ext cx="377657" cy="0"/>
            </a:xfrm>
            <a:prstGeom prst="line">
              <a:avLst/>
            </a:prstGeom>
            <a:noFill/>
            <a:ln w="6350" cap="flat" cmpd="sng" algn="ctr">
              <a:solidFill>
                <a:srgbClr val="FF0000"/>
              </a:solidFill>
              <a:prstDash val="dash"/>
              <a:miter lim="800000"/>
            </a:ln>
            <a:effectLst/>
          </p:spPr>
        </p:cxnSp>
      </p:grpSp>
      <p:grpSp>
        <p:nvGrpSpPr>
          <p:cNvPr id="106" name="Group 105"/>
          <p:cNvGrpSpPr/>
          <p:nvPr userDrawn="1"/>
        </p:nvGrpSpPr>
        <p:grpSpPr>
          <a:xfrm>
            <a:off x="-3101342" y="3937800"/>
            <a:ext cx="3018791" cy="726649"/>
            <a:chOff x="-460208" y="479536"/>
            <a:chExt cx="377657" cy="726649"/>
          </a:xfrm>
        </p:grpSpPr>
        <p:cxnSp>
          <p:nvCxnSpPr>
            <p:cNvPr id="107" name="Straight Connector 106"/>
            <p:cNvCxnSpPr/>
            <p:nvPr userDrawn="1"/>
          </p:nvCxnSpPr>
          <p:spPr bwMode="gray">
            <a:xfrm flipH="1">
              <a:off x="-460208" y="1206185"/>
              <a:ext cx="377657" cy="0"/>
            </a:xfrm>
            <a:prstGeom prst="line">
              <a:avLst/>
            </a:prstGeom>
            <a:noFill/>
            <a:ln w="6350" cap="flat" cmpd="sng" algn="ctr">
              <a:solidFill>
                <a:srgbClr val="FF0000"/>
              </a:solidFill>
              <a:prstDash val="dash"/>
              <a:miter lim="800000"/>
            </a:ln>
            <a:effectLst/>
          </p:spPr>
        </p:cxnSp>
        <p:cxnSp>
          <p:nvCxnSpPr>
            <p:cNvPr id="108" name="Straight Connector 107"/>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grpSp>
        <p:nvGrpSpPr>
          <p:cNvPr id="109" name="Group 108"/>
          <p:cNvGrpSpPr/>
          <p:nvPr userDrawn="1"/>
        </p:nvGrpSpPr>
        <p:grpSpPr>
          <a:xfrm>
            <a:off x="12263438" y="0"/>
            <a:ext cx="3681702" cy="3436620"/>
            <a:chOff x="12263438" y="0"/>
            <a:chExt cx="3681702" cy="3436620"/>
          </a:xfrm>
        </p:grpSpPr>
        <p:sp>
          <p:nvSpPr>
            <p:cNvPr id="110"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111"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112"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113"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114"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115"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116"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117"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118"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119"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120"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121"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122"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123"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124"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125"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126"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127"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128"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129"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130" name="Rectangle 129"/>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131" name="Rectangle 130"/>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132" name="Rectangle 131"/>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133" name="Rectangle 132"/>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134" name="Rectangle 133"/>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135"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136"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137"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138"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139" name="Rectangle 138"/>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140" name="Rectangle 139"/>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141"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142"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
        <p:nvSpPr>
          <p:cNvPr id="81" name="Slide Number Placeholder 5"/>
          <p:cNvSpPr>
            <a:spLocks noGrp="1"/>
          </p:cNvSpPr>
          <p:nvPr>
            <p:ph type="sldNum" sz="quarter" idx="4"/>
          </p:nvPr>
        </p:nvSpPr>
        <p:spPr bwMode="gray">
          <a:xfrm>
            <a:off x="658813" y="5992145"/>
            <a:ext cx="250381" cy="347662"/>
          </a:xfrm>
          <a:prstGeom prst="rect">
            <a:avLst/>
          </a:prstGeom>
        </p:spPr>
        <p:txBody>
          <a:bodyPr vert="horz" lIns="0" tIns="0" rIns="0" bIns="0" rtlCol="0" anchor="ctr"/>
          <a:lstStyle>
            <a:lvl1pPr algn="l">
              <a:defRPr sz="1200" b="1">
                <a:solidFill>
                  <a:schemeClr val="bg1"/>
                </a:solidFill>
                <a:latin typeface="+mj-lt"/>
              </a:defRPr>
            </a:lvl1pPr>
          </a:lstStyle>
          <a:p>
            <a:fld id="{DDD2A080-DA64-4F5C-9131-47EB793B4410}" type="slidenum">
              <a:rPr lang="en-GB" smtClean="0"/>
              <a:pPr/>
              <a:t>‹#›</a:t>
            </a:fld>
            <a:endParaRPr lang="en-GB"/>
          </a:p>
        </p:txBody>
      </p:sp>
    </p:spTree>
    <p:extLst>
      <p:ext uri="{BB962C8B-B14F-4D97-AF65-F5344CB8AC3E}">
        <p14:creationId xmlns:p14="http://schemas.microsoft.com/office/powerpoint/2010/main" val="2212176910"/>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Grey Quote">
    <p:spTree>
      <p:nvGrpSpPr>
        <p:cNvPr id="1" name=""/>
        <p:cNvGrpSpPr/>
        <p:nvPr/>
      </p:nvGrpSpPr>
      <p:grpSpPr>
        <a:xfrm>
          <a:off x="0" y="0"/>
          <a:ext cx="0" cy="0"/>
          <a:chOff x="0" y="0"/>
          <a:chExt cx="0" cy="0"/>
        </a:xfrm>
      </p:grpSpPr>
      <p:sp>
        <p:nvSpPr>
          <p:cNvPr id="144"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sp>
        <p:nvSpPr>
          <p:cNvPr id="30" name="Rectangle 29"/>
          <p:cNvSpPr/>
          <p:nvPr userDrawn="1"/>
        </p:nvSpPr>
        <p:spPr>
          <a:xfrm>
            <a:off x="334962" y="333375"/>
            <a:ext cx="5761038" cy="619125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32" name="Title 1"/>
          <p:cNvSpPr txBox="1">
            <a:spLocks/>
          </p:cNvSpPr>
          <p:nvPr userDrawn="1"/>
        </p:nvSpPr>
        <p:spPr bwMode="gray">
          <a:xfrm>
            <a:off x="658813" y="1561405"/>
            <a:ext cx="1789113" cy="1285875"/>
          </a:xfrm>
          <a:prstGeom prst="rect">
            <a:avLst/>
          </a:prstGeom>
        </p:spPr>
        <p:txBody>
          <a:bodyPr vert="horz" lIns="0" tIns="0" rIns="0" bIns="0" rtlCol="0" anchor="t" anchorCtr="0">
            <a:noAutofit/>
          </a:bodyPr>
          <a:lstStyle>
            <a:lvl1pPr algn="l" defTabSz="914400" rtl="0" eaLnBrk="1" latinLnBrk="0" hangingPunct="1">
              <a:lnSpc>
                <a:spcPts val="4100"/>
              </a:lnSpc>
              <a:spcBef>
                <a:spcPct val="0"/>
              </a:spcBef>
              <a:buNone/>
              <a:defRPr sz="5100" b="1" kern="1200" cap="all" baseline="0">
                <a:solidFill>
                  <a:schemeClr val="bg1"/>
                </a:solidFill>
                <a:latin typeface="+mj-lt"/>
                <a:ea typeface="+mj-ea"/>
                <a:cs typeface="ING Me" pitchFamily="2" charset="0"/>
              </a:defRPr>
            </a:lvl1pPr>
          </a:lstStyle>
          <a:p>
            <a:pPr>
              <a:lnSpc>
                <a:spcPct val="80000"/>
              </a:lnSpc>
            </a:pPr>
            <a:r>
              <a:rPr lang="en-GB" sz="19900" noProof="0">
                <a:solidFill>
                  <a:srgbClr val="D4D2D2"/>
                </a:solidFill>
              </a:rPr>
              <a:t>’</a:t>
            </a:r>
            <a:endParaRPr lang="en-GB" sz="19900">
              <a:solidFill>
                <a:srgbClr val="D4D2D2"/>
              </a:solidFill>
            </a:endParaRPr>
          </a:p>
        </p:txBody>
      </p:sp>
      <p:sp>
        <p:nvSpPr>
          <p:cNvPr id="33" name="Title 1"/>
          <p:cNvSpPr txBox="1">
            <a:spLocks/>
          </p:cNvSpPr>
          <p:nvPr userDrawn="1"/>
        </p:nvSpPr>
        <p:spPr bwMode="gray">
          <a:xfrm>
            <a:off x="1140652" y="1561405"/>
            <a:ext cx="1789113" cy="1285875"/>
          </a:xfrm>
          <a:prstGeom prst="rect">
            <a:avLst/>
          </a:prstGeom>
        </p:spPr>
        <p:txBody>
          <a:bodyPr vert="horz" lIns="0" tIns="0" rIns="0" bIns="0" rtlCol="0" anchor="t" anchorCtr="0">
            <a:noAutofit/>
          </a:bodyPr>
          <a:lstStyle>
            <a:lvl1pPr algn="l" defTabSz="914400" rtl="0" eaLnBrk="1" latinLnBrk="0" hangingPunct="1">
              <a:lnSpc>
                <a:spcPts val="4100"/>
              </a:lnSpc>
              <a:spcBef>
                <a:spcPct val="0"/>
              </a:spcBef>
              <a:buNone/>
              <a:defRPr sz="5100" b="1" kern="1200" cap="all" baseline="0">
                <a:solidFill>
                  <a:schemeClr val="bg1"/>
                </a:solidFill>
                <a:latin typeface="+mj-lt"/>
                <a:ea typeface="+mj-ea"/>
                <a:cs typeface="ING Me" pitchFamily="2" charset="0"/>
              </a:defRPr>
            </a:lvl1pPr>
          </a:lstStyle>
          <a:p>
            <a:pPr>
              <a:lnSpc>
                <a:spcPct val="80000"/>
              </a:lnSpc>
            </a:pPr>
            <a:r>
              <a:rPr lang="en-GB" sz="19900" noProof="0">
                <a:solidFill>
                  <a:srgbClr val="D4D2D2"/>
                </a:solidFill>
              </a:rPr>
              <a:t>’</a:t>
            </a:r>
            <a:endParaRPr lang="en-GB" sz="19900">
              <a:solidFill>
                <a:srgbClr val="D4D2D2"/>
              </a:solidFill>
            </a:endParaRPr>
          </a:p>
        </p:txBody>
      </p:sp>
      <p:sp>
        <p:nvSpPr>
          <p:cNvPr id="31" name="Rectangle 30"/>
          <p:cNvSpPr/>
          <p:nvPr userDrawn="1"/>
        </p:nvSpPr>
        <p:spPr>
          <a:xfrm>
            <a:off x="6096000" y="333375"/>
            <a:ext cx="5761038" cy="6191250"/>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25" name="Title 1"/>
          <p:cNvSpPr>
            <a:spLocks noGrp="1"/>
          </p:cNvSpPr>
          <p:nvPr>
            <p:ph type="ctrTitle" hasCustomPrompt="1"/>
          </p:nvPr>
        </p:nvSpPr>
        <p:spPr bwMode="gray">
          <a:xfrm>
            <a:off x="995305" y="2586687"/>
            <a:ext cx="4848284" cy="1227573"/>
          </a:xfrm>
        </p:spPr>
        <p:txBody>
          <a:bodyPr anchor="b" anchorCtr="0">
            <a:noAutofit/>
          </a:bodyPr>
          <a:lstStyle>
            <a:lvl1pPr algn="l">
              <a:lnSpc>
                <a:spcPts val="4100"/>
              </a:lnSpc>
              <a:defRPr sz="5100" b="1">
                <a:solidFill>
                  <a:schemeClr val="tx2"/>
                </a:solidFill>
              </a:defRPr>
            </a:lvl1pPr>
          </a:lstStyle>
          <a:p>
            <a:r>
              <a:rPr lang="en-GB" noProof="0"/>
              <a:t>CLICK TO INSERT YOUR QUOTE</a:t>
            </a:r>
          </a:p>
        </p:txBody>
      </p:sp>
      <p:sp>
        <p:nvSpPr>
          <p:cNvPr id="27" name="Text Placeholder 6"/>
          <p:cNvSpPr>
            <a:spLocks noGrp="1"/>
          </p:cNvSpPr>
          <p:nvPr>
            <p:ph type="body" sz="quarter" idx="11" hasCustomPrompt="1"/>
          </p:nvPr>
        </p:nvSpPr>
        <p:spPr bwMode="gray">
          <a:xfrm>
            <a:off x="995304" y="3937800"/>
            <a:ext cx="4398963" cy="729450"/>
          </a:xfrm>
        </p:spPr>
        <p:txBody>
          <a:bodyPr>
            <a:noAutofit/>
          </a:bodyPr>
          <a:lstStyle>
            <a:lvl1pPr algn="l">
              <a:lnSpc>
                <a:spcPts val="2300"/>
              </a:lnSpc>
              <a:defRPr sz="2500">
                <a:solidFill>
                  <a:schemeClr val="tx2"/>
                </a:solidFill>
              </a:defRPr>
            </a:lvl1pPr>
          </a:lstStyle>
          <a:p>
            <a:pPr lvl="0"/>
            <a:r>
              <a:rPr lang="en-GB" noProof="0"/>
              <a:t>Click to edit Name or Subtitle </a:t>
            </a:r>
          </a:p>
        </p:txBody>
      </p:sp>
      <p:grpSp>
        <p:nvGrpSpPr>
          <p:cNvPr id="62" name="Group 61"/>
          <p:cNvGrpSpPr/>
          <p:nvPr userDrawn="1"/>
        </p:nvGrpSpPr>
        <p:grpSpPr>
          <a:xfrm>
            <a:off x="6924883" y="2485894"/>
            <a:ext cx="4169881" cy="1760986"/>
            <a:chOff x="12638090" y="1376363"/>
            <a:chExt cx="3984627" cy="1682751"/>
          </a:xfrm>
          <a:solidFill>
            <a:schemeClr val="bg1"/>
          </a:solidFill>
        </p:grpSpPr>
        <p:sp>
          <p:nvSpPr>
            <p:cNvPr id="63" name="Freeform 5"/>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4" name="Oval 63"/>
            <p:cNvSpPr>
              <a:spLocks noChangeArrowheads="1"/>
            </p:cNvSpPr>
            <p:nvPr/>
          </p:nvSpPr>
          <p:spPr bwMode="auto">
            <a:xfrm>
              <a:off x="13134978" y="1836738"/>
              <a:ext cx="352425" cy="355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5" name="Rectangle 64"/>
            <p:cNvSpPr>
              <a:spLocks noChangeArrowheads="1"/>
            </p:cNvSpPr>
            <p:nvPr/>
          </p:nvSpPr>
          <p:spPr bwMode="auto">
            <a:xfrm>
              <a:off x="14266866" y="1590676"/>
              <a:ext cx="134938" cy="534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6" name="Freeform 8"/>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7" name="Freeform 9"/>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8" name="Freeform 10"/>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9" name="Freeform 11"/>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0" name="Freeform 12"/>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1" name="Freeform 13"/>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2" name="Freeform 14"/>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3" name="Freeform 15"/>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4" name="Freeform 16"/>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5" name="Freeform 17"/>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6" name="Freeform 18"/>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7" name="Freeform 19"/>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8" name="Freeform 20"/>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9" name="Rectangle 78"/>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0" name="Freeform 22"/>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1" name="Freeform 23"/>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2" name="Freeform 24"/>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3" name="Freeform 25"/>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4" name="Freeform 26"/>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5" name="Freeform 27"/>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6" name="Freeform 28"/>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7" name="Freeform 29"/>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8" name="Freeform 30"/>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9" name="Freeform 31"/>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90" name="Freeform 32"/>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102" name="Rectangle 104"/>
          <p:cNvSpPr>
            <a:spLocks noChangeArrowheads="1"/>
          </p:cNvSpPr>
          <p:nvPr userDrawn="1"/>
        </p:nvSpPr>
        <p:spPr bwMode="gray">
          <a:xfrm flipH="1">
            <a:off x="-3101348" y="3937800"/>
            <a:ext cx="3018793" cy="72664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NAME OR SUBTITLE HERE</a:t>
            </a:r>
          </a:p>
        </p:txBody>
      </p:sp>
      <p:sp>
        <p:nvSpPr>
          <p:cNvPr id="103" name="Rectangle 104"/>
          <p:cNvSpPr>
            <a:spLocks noChangeArrowheads="1"/>
          </p:cNvSpPr>
          <p:nvPr userDrawn="1"/>
        </p:nvSpPr>
        <p:spPr bwMode="gray">
          <a:xfrm flipH="1">
            <a:off x="-3101352" y="1892635"/>
            <a:ext cx="3018791" cy="126047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YOUR QUOTE IN MAXIMUM OF 3 LINES OF TEXT</a:t>
            </a:r>
          </a:p>
        </p:txBody>
      </p:sp>
      <p:grpSp>
        <p:nvGrpSpPr>
          <p:cNvPr id="104" name="Group 103"/>
          <p:cNvGrpSpPr/>
          <p:nvPr userDrawn="1"/>
        </p:nvGrpSpPr>
        <p:grpSpPr>
          <a:xfrm>
            <a:off x="-3101342" y="1892636"/>
            <a:ext cx="3018791" cy="1260476"/>
            <a:chOff x="-460208" y="506896"/>
            <a:chExt cx="377657" cy="1260476"/>
          </a:xfrm>
        </p:grpSpPr>
        <p:cxnSp>
          <p:nvCxnSpPr>
            <p:cNvPr id="105" name="Straight Connector 104"/>
            <p:cNvCxnSpPr/>
            <p:nvPr userDrawn="1"/>
          </p:nvCxnSpPr>
          <p:spPr bwMode="gray">
            <a:xfrm flipH="1">
              <a:off x="-460208" y="1767372"/>
              <a:ext cx="377657" cy="0"/>
            </a:xfrm>
            <a:prstGeom prst="line">
              <a:avLst/>
            </a:prstGeom>
            <a:noFill/>
            <a:ln w="6350" cap="flat" cmpd="sng" algn="ctr">
              <a:solidFill>
                <a:srgbClr val="FF0000"/>
              </a:solidFill>
              <a:prstDash val="dash"/>
              <a:miter lim="800000"/>
            </a:ln>
            <a:effectLst/>
          </p:spPr>
        </p:cxnSp>
        <p:cxnSp>
          <p:nvCxnSpPr>
            <p:cNvPr id="106" name="Straight Connector 105"/>
            <p:cNvCxnSpPr/>
            <p:nvPr userDrawn="1"/>
          </p:nvCxnSpPr>
          <p:spPr bwMode="gray">
            <a:xfrm flipH="1">
              <a:off x="-460208" y="506896"/>
              <a:ext cx="377657" cy="0"/>
            </a:xfrm>
            <a:prstGeom prst="line">
              <a:avLst/>
            </a:prstGeom>
            <a:noFill/>
            <a:ln w="6350" cap="flat" cmpd="sng" algn="ctr">
              <a:solidFill>
                <a:srgbClr val="FF0000"/>
              </a:solidFill>
              <a:prstDash val="dash"/>
              <a:miter lim="800000"/>
            </a:ln>
            <a:effectLst/>
          </p:spPr>
        </p:cxnSp>
      </p:grpSp>
      <p:grpSp>
        <p:nvGrpSpPr>
          <p:cNvPr id="107" name="Group 106"/>
          <p:cNvGrpSpPr/>
          <p:nvPr userDrawn="1"/>
        </p:nvGrpSpPr>
        <p:grpSpPr>
          <a:xfrm>
            <a:off x="-3101342" y="3937800"/>
            <a:ext cx="3018791" cy="726649"/>
            <a:chOff x="-460208" y="479536"/>
            <a:chExt cx="377657" cy="726649"/>
          </a:xfrm>
        </p:grpSpPr>
        <p:cxnSp>
          <p:nvCxnSpPr>
            <p:cNvPr id="108" name="Straight Connector 107"/>
            <p:cNvCxnSpPr/>
            <p:nvPr userDrawn="1"/>
          </p:nvCxnSpPr>
          <p:spPr bwMode="gray">
            <a:xfrm flipH="1">
              <a:off x="-460208" y="1206185"/>
              <a:ext cx="377657" cy="0"/>
            </a:xfrm>
            <a:prstGeom prst="line">
              <a:avLst/>
            </a:prstGeom>
            <a:noFill/>
            <a:ln w="6350" cap="flat" cmpd="sng" algn="ctr">
              <a:solidFill>
                <a:srgbClr val="FF0000"/>
              </a:solidFill>
              <a:prstDash val="dash"/>
              <a:miter lim="800000"/>
            </a:ln>
            <a:effectLst/>
          </p:spPr>
        </p:cxnSp>
        <p:cxnSp>
          <p:nvCxnSpPr>
            <p:cNvPr id="109" name="Straight Connector 108"/>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grpSp>
        <p:nvGrpSpPr>
          <p:cNvPr id="110" name="Group 109"/>
          <p:cNvGrpSpPr/>
          <p:nvPr userDrawn="1"/>
        </p:nvGrpSpPr>
        <p:grpSpPr>
          <a:xfrm>
            <a:off x="12263438" y="0"/>
            <a:ext cx="3681702" cy="3436620"/>
            <a:chOff x="12263438" y="0"/>
            <a:chExt cx="3681702" cy="3436620"/>
          </a:xfrm>
        </p:grpSpPr>
        <p:sp>
          <p:nvSpPr>
            <p:cNvPr id="111"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112"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113"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114"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115"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116"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117"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118"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119"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120"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121"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122"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123"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124"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125"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126"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127"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128"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129"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130"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131" name="Rectangle 130"/>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132" name="Rectangle 131"/>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133" name="Rectangle 132"/>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134" name="Rectangle 133"/>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135" name="Rectangle 134"/>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136"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137"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138"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139"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140" name="Rectangle 139"/>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141" name="Rectangle 140"/>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142"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143"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
        <p:nvSpPr>
          <p:cNvPr id="92" name="Slide Number Placeholder 5"/>
          <p:cNvSpPr>
            <a:spLocks noGrp="1"/>
          </p:cNvSpPr>
          <p:nvPr>
            <p:ph type="sldNum" sz="quarter" idx="4"/>
          </p:nvPr>
        </p:nvSpPr>
        <p:spPr bwMode="gray">
          <a:xfrm>
            <a:off x="658813" y="5992145"/>
            <a:ext cx="250381" cy="347662"/>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Tree>
    <p:extLst>
      <p:ext uri="{BB962C8B-B14F-4D97-AF65-F5344CB8AC3E}">
        <p14:creationId xmlns:p14="http://schemas.microsoft.com/office/powerpoint/2010/main" val="1343138239"/>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ue Quote with Image">
    <p:spTree>
      <p:nvGrpSpPr>
        <p:cNvPr id="1" name=""/>
        <p:cNvGrpSpPr/>
        <p:nvPr/>
      </p:nvGrpSpPr>
      <p:grpSpPr>
        <a:xfrm>
          <a:off x="0" y="0"/>
          <a:ext cx="0" cy="0"/>
          <a:chOff x="0" y="0"/>
          <a:chExt cx="0" cy="0"/>
        </a:xfrm>
      </p:grpSpPr>
      <p:sp>
        <p:nvSpPr>
          <p:cNvPr id="95"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sp>
        <p:nvSpPr>
          <p:cNvPr id="30" name="Rectangle 29"/>
          <p:cNvSpPr/>
          <p:nvPr userDrawn="1"/>
        </p:nvSpPr>
        <p:spPr>
          <a:xfrm>
            <a:off x="334962" y="333375"/>
            <a:ext cx="5761038" cy="6191250"/>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32" name="Title 1"/>
          <p:cNvSpPr txBox="1">
            <a:spLocks/>
          </p:cNvSpPr>
          <p:nvPr userDrawn="1"/>
        </p:nvSpPr>
        <p:spPr bwMode="gray">
          <a:xfrm>
            <a:off x="658813" y="1561405"/>
            <a:ext cx="1789113" cy="1285875"/>
          </a:xfrm>
          <a:prstGeom prst="rect">
            <a:avLst/>
          </a:prstGeom>
        </p:spPr>
        <p:txBody>
          <a:bodyPr vert="horz" lIns="0" tIns="0" rIns="0" bIns="0" rtlCol="0" anchor="t" anchorCtr="0">
            <a:noAutofit/>
          </a:bodyPr>
          <a:lstStyle>
            <a:lvl1pPr algn="l" defTabSz="914400" rtl="0" eaLnBrk="1" latinLnBrk="0" hangingPunct="1">
              <a:lnSpc>
                <a:spcPts val="4100"/>
              </a:lnSpc>
              <a:spcBef>
                <a:spcPct val="0"/>
              </a:spcBef>
              <a:buNone/>
              <a:defRPr sz="5100" b="1" kern="1200" cap="all" baseline="0">
                <a:solidFill>
                  <a:schemeClr val="bg1"/>
                </a:solidFill>
                <a:latin typeface="+mj-lt"/>
                <a:ea typeface="+mj-ea"/>
                <a:cs typeface="ING Me" pitchFamily="2" charset="0"/>
              </a:defRPr>
            </a:lvl1pPr>
          </a:lstStyle>
          <a:p>
            <a:pPr>
              <a:lnSpc>
                <a:spcPct val="80000"/>
              </a:lnSpc>
            </a:pPr>
            <a:r>
              <a:rPr lang="en-GB" sz="19900" noProof="0">
                <a:solidFill>
                  <a:schemeClr val="accent4"/>
                </a:solidFill>
              </a:rPr>
              <a:t>’</a:t>
            </a:r>
            <a:endParaRPr lang="en-GB" sz="19900">
              <a:solidFill>
                <a:schemeClr val="accent4"/>
              </a:solidFill>
            </a:endParaRPr>
          </a:p>
        </p:txBody>
      </p:sp>
      <p:sp>
        <p:nvSpPr>
          <p:cNvPr id="33" name="Title 1"/>
          <p:cNvSpPr txBox="1">
            <a:spLocks/>
          </p:cNvSpPr>
          <p:nvPr userDrawn="1"/>
        </p:nvSpPr>
        <p:spPr bwMode="gray">
          <a:xfrm>
            <a:off x="1140652" y="1561405"/>
            <a:ext cx="1789113" cy="1285875"/>
          </a:xfrm>
          <a:prstGeom prst="rect">
            <a:avLst/>
          </a:prstGeom>
        </p:spPr>
        <p:txBody>
          <a:bodyPr vert="horz" lIns="0" tIns="0" rIns="0" bIns="0" rtlCol="0" anchor="t" anchorCtr="0">
            <a:noAutofit/>
          </a:bodyPr>
          <a:lstStyle>
            <a:lvl1pPr algn="l" defTabSz="914400" rtl="0" eaLnBrk="1" latinLnBrk="0" hangingPunct="1">
              <a:lnSpc>
                <a:spcPts val="4100"/>
              </a:lnSpc>
              <a:spcBef>
                <a:spcPct val="0"/>
              </a:spcBef>
              <a:buNone/>
              <a:defRPr sz="5100" b="1" kern="1200" cap="all" baseline="0">
                <a:solidFill>
                  <a:schemeClr val="bg1"/>
                </a:solidFill>
                <a:latin typeface="+mj-lt"/>
                <a:ea typeface="+mj-ea"/>
                <a:cs typeface="ING Me" pitchFamily="2" charset="0"/>
              </a:defRPr>
            </a:lvl1pPr>
          </a:lstStyle>
          <a:p>
            <a:pPr>
              <a:lnSpc>
                <a:spcPct val="80000"/>
              </a:lnSpc>
            </a:pPr>
            <a:r>
              <a:rPr lang="en-GB" sz="19900" noProof="0">
                <a:solidFill>
                  <a:schemeClr val="accent4"/>
                </a:solidFill>
              </a:rPr>
              <a:t>’</a:t>
            </a:r>
            <a:endParaRPr lang="en-GB" sz="19900">
              <a:solidFill>
                <a:schemeClr val="accent4"/>
              </a:solidFill>
            </a:endParaRPr>
          </a:p>
        </p:txBody>
      </p:sp>
      <p:sp>
        <p:nvSpPr>
          <p:cNvPr id="19" name="Picture Placeholder 10"/>
          <p:cNvSpPr>
            <a:spLocks noGrp="1"/>
          </p:cNvSpPr>
          <p:nvPr>
            <p:ph type="pic" sz="quarter" idx="19" hasCustomPrompt="1"/>
          </p:nvPr>
        </p:nvSpPr>
        <p:spPr bwMode="auto">
          <a:xfrm>
            <a:off x="6096000" y="333375"/>
            <a:ext cx="5761038" cy="6191250"/>
          </a:xfrm>
          <a:custGeom>
            <a:avLst/>
            <a:gdLst>
              <a:gd name="connsiteX0" fmla="*/ 0 w 6105525"/>
              <a:gd name="connsiteY0" fmla="*/ 0 h 6858000"/>
              <a:gd name="connsiteX1" fmla="*/ 6105525 w 6105525"/>
              <a:gd name="connsiteY1" fmla="*/ 0 h 6858000"/>
              <a:gd name="connsiteX2" fmla="*/ 6105525 w 6105525"/>
              <a:gd name="connsiteY2" fmla="*/ 6858000 h 6858000"/>
              <a:gd name="connsiteX3" fmla="*/ 0 w 61055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05525" h="6858000">
                <a:moveTo>
                  <a:pt x="0" y="0"/>
                </a:moveTo>
                <a:lnTo>
                  <a:pt x="6105525" y="0"/>
                </a:lnTo>
                <a:lnTo>
                  <a:pt x="6105525" y="6858000"/>
                </a:lnTo>
                <a:lnTo>
                  <a:pt x="0" y="6858000"/>
                </a:lnTo>
                <a:close/>
              </a:path>
            </a:pathLst>
          </a:custGeom>
          <a:solidFill>
            <a:schemeClr val="bg2"/>
          </a:solidFill>
        </p:spPr>
        <p:txBody>
          <a:bodyPr wrap="square" lIns="180000" tIns="180000" rIns="648000" bIns="180000" anchor="ctr">
            <a:noAutofit/>
          </a:bodyPr>
          <a:lstStyle>
            <a:lvl1pPr algn="r">
              <a:defRPr/>
            </a:lvl1pPr>
          </a:lstStyle>
          <a:p>
            <a:r>
              <a:rPr lang="en-GB"/>
              <a:t>Click on icon left </a:t>
            </a:r>
            <a:br>
              <a:rPr lang="en-GB"/>
            </a:br>
            <a:r>
              <a:rPr lang="en-GB"/>
              <a:t>to insert picture </a:t>
            </a:r>
            <a:endParaRPr lang="nl-NL"/>
          </a:p>
        </p:txBody>
      </p:sp>
      <p:sp>
        <p:nvSpPr>
          <p:cNvPr id="51" name="Title 1"/>
          <p:cNvSpPr>
            <a:spLocks noGrp="1"/>
          </p:cNvSpPr>
          <p:nvPr>
            <p:ph type="ctrTitle" hasCustomPrompt="1"/>
          </p:nvPr>
        </p:nvSpPr>
        <p:spPr bwMode="gray">
          <a:xfrm>
            <a:off x="995305" y="2586687"/>
            <a:ext cx="4848284" cy="1227573"/>
          </a:xfrm>
        </p:spPr>
        <p:txBody>
          <a:bodyPr anchor="b" anchorCtr="0">
            <a:noAutofit/>
          </a:bodyPr>
          <a:lstStyle>
            <a:lvl1pPr algn="l">
              <a:lnSpc>
                <a:spcPts val="4100"/>
              </a:lnSpc>
              <a:defRPr sz="5100" b="1">
                <a:solidFill>
                  <a:schemeClr val="bg1"/>
                </a:solidFill>
              </a:defRPr>
            </a:lvl1pPr>
          </a:lstStyle>
          <a:p>
            <a:r>
              <a:rPr lang="en-GB" noProof="0"/>
              <a:t>CLICK TO INSERT YOUR QUOTE</a:t>
            </a:r>
          </a:p>
        </p:txBody>
      </p:sp>
      <p:sp>
        <p:nvSpPr>
          <p:cNvPr id="52" name="Text Placeholder 6"/>
          <p:cNvSpPr>
            <a:spLocks noGrp="1"/>
          </p:cNvSpPr>
          <p:nvPr>
            <p:ph type="body" sz="quarter" idx="11" hasCustomPrompt="1"/>
          </p:nvPr>
        </p:nvSpPr>
        <p:spPr bwMode="gray">
          <a:xfrm>
            <a:off x="995304" y="3937800"/>
            <a:ext cx="4398963" cy="729450"/>
          </a:xfrm>
        </p:spPr>
        <p:txBody>
          <a:bodyPr>
            <a:noAutofit/>
          </a:bodyPr>
          <a:lstStyle>
            <a:lvl1pPr algn="l">
              <a:lnSpc>
                <a:spcPts val="2300"/>
              </a:lnSpc>
              <a:defRPr sz="2500">
                <a:solidFill>
                  <a:schemeClr val="bg1"/>
                </a:solidFill>
              </a:defRPr>
            </a:lvl1pPr>
          </a:lstStyle>
          <a:p>
            <a:pPr lvl="0"/>
            <a:r>
              <a:rPr lang="en-GB" noProof="0"/>
              <a:t>Click to edit Name or Subtitle </a:t>
            </a:r>
          </a:p>
        </p:txBody>
      </p:sp>
      <p:sp>
        <p:nvSpPr>
          <p:cNvPr id="53" name="Rectangle 104"/>
          <p:cNvSpPr>
            <a:spLocks noChangeArrowheads="1"/>
          </p:cNvSpPr>
          <p:nvPr userDrawn="1"/>
        </p:nvSpPr>
        <p:spPr bwMode="gray">
          <a:xfrm flipH="1">
            <a:off x="-3101348" y="3937800"/>
            <a:ext cx="3018793" cy="72664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NAME OR SUBTITLE HERE</a:t>
            </a:r>
          </a:p>
        </p:txBody>
      </p:sp>
      <p:sp>
        <p:nvSpPr>
          <p:cNvPr id="54" name="Rectangle 104"/>
          <p:cNvSpPr>
            <a:spLocks noChangeArrowheads="1"/>
          </p:cNvSpPr>
          <p:nvPr userDrawn="1"/>
        </p:nvSpPr>
        <p:spPr bwMode="gray">
          <a:xfrm flipH="1">
            <a:off x="-3101352" y="1892635"/>
            <a:ext cx="3018791" cy="126047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YOUR QUOTE IN MAXIMUM OF 3 LINES OF TEXT</a:t>
            </a:r>
          </a:p>
        </p:txBody>
      </p:sp>
      <p:grpSp>
        <p:nvGrpSpPr>
          <p:cNvPr id="55" name="Group 54"/>
          <p:cNvGrpSpPr/>
          <p:nvPr userDrawn="1"/>
        </p:nvGrpSpPr>
        <p:grpSpPr>
          <a:xfrm>
            <a:off x="-3101342" y="1892636"/>
            <a:ext cx="3018791" cy="1260476"/>
            <a:chOff x="-460208" y="506896"/>
            <a:chExt cx="377657" cy="1260476"/>
          </a:xfrm>
        </p:grpSpPr>
        <p:cxnSp>
          <p:nvCxnSpPr>
            <p:cNvPr id="56" name="Straight Connector 55"/>
            <p:cNvCxnSpPr/>
            <p:nvPr userDrawn="1"/>
          </p:nvCxnSpPr>
          <p:spPr bwMode="gray">
            <a:xfrm flipH="1">
              <a:off x="-460208" y="1767372"/>
              <a:ext cx="377657" cy="0"/>
            </a:xfrm>
            <a:prstGeom prst="line">
              <a:avLst/>
            </a:prstGeom>
            <a:noFill/>
            <a:ln w="6350" cap="flat" cmpd="sng" algn="ctr">
              <a:solidFill>
                <a:srgbClr val="FF0000"/>
              </a:solidFill>
              <a:prstDash val="dash"/>
              <a:miter lim="800000"/>
            </a:ln>
            <a:effectLst/>
          </p:spPr>
        </p:cxnSp>
        <p:cxnSp>
          <p:nvCxnSpPr>
            <p:cNvPr id="57" name="Straight Connector 56"/>
            <p:cNvCxnSpPr/>
            <p:nvPr userDrawn="1"/>
          </p:nvCxnSpPr>
          <p:spPr bwMode="gray">
            <a:xfrm flipH="1">
              <a:off x="-460208" y="506896"/>
              <a:ext cx="377657" cy="0"/>
            </a:xfrm>
            <a:prstGeom prst="line">
              <a:avLst/>
            </a:prstGeom>
            <a:noFill/>
            <a:ln w="6350" cap="flat" cmpd="sng" algn="ctr">
              <a:solidFill>
                <a:srgbClr val="FF0000"/>
              </a:solidFill>
              <a:prstDash val="dash"/>
              <a:miter lim="800000"/>
            </a:ln>
            <a:effectLst/>
          </p:spPr>
        </p:cxnSp>
      </p:grpSp>
      <p:grpSp>
        <p:nvGrpSpPr>
          <p:cNvPr id="58" name="Group 57"/>
          <p:cNvGrpSpPr/>
          <p:nvPr userDrawn="1"/>
        </p:nvGrpSpPr>
        <p:grpSpPr>
          <a:xfrm>
            <a:off x="-3101342" y="3937800"/>
            <a:ext cx="3018791" cy="726649"/>
            <a:chOff x="-460208" y="479536"/>
            <a:chExt cx="377657" cy="726649"/>
          </a:xfrm>
        </p:grpSpPr>
        <p:cxnSp>
          <p:nvCxnSpPr>
            <p:cNvPr id="59" name="Straight Connector 58"/>
            <p:cNvCxnSpPr/>
            <p:nvPr userDrawn="1"/>
          </p:nvCxnSpPr>
          <p:spPr bwMode="gray">
            <a:xfrm flipH="1">
              <a:off x="-460208" y="1206185"/>
              <a:ext cx="377657" cy="0"/>
            </a:xfrm>
            <a:prstGeom prst="line">
              <a:avLst/>
            </a:prstGeom>
            <a:noFill/>
            <a:ln w="6350" cap="flat" cmpd="sng" algn="ctr">
              <a:solidFill>
                <a:srgbClr val="FF0000"/>
              </a:solidFill>
              <a:prstDash val="dash"/>
              <a:miter lim="800000"/>
            </a:ln>
            <a:effectLst/>
          </p:spPr>
        </p:cxnSp>
        <p:cxnSp>
          <p:nvCxnSpPr>
            <p:cNvPr id="60" name="Straight Connector 59"/>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grpSp>
        <p:nvGrpSpPr>
          <p:cNvPr id="61" name="Group 60"/>
          <p:cNvGrpSpPr/>
          <p:nvPr userDrawn="1"/>
        </p:nvGrpSpPr>
        <p:grpSpPr>
          <a:xfrm>
            <a:off x="12263438" y="0"/>
            <a:ext cx="3681702" cy="3436620"/>
            <a:chOff x="12263438" y="0"/>
            <a:chExt cx="3681702" cy="3436620"/>
          </a:xfrm>
        </p:grpSpPr>
        <p:sp>
          <p:nvSpPr>
            <p:cNvPr id="62"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63"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64"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65"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66"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67"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68"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69"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70"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71"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72"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73"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74"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75"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76"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77"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78"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79"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80"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81"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82" name="Rectangle 81"/>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83" name="Rectangle 82"/>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84" name="Rectangle 83"/>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85" name="Rectangle 84"/>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86" name="Rectangle 85"/>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87"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88"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89"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90"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91" name="Rectangle 90"/>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92" name="Rectangle 91"/>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93"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94"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
        <p:nvSpPr>
          <p:cNvPr id="122" name="Slide Number Placeholder 5"/>
          <p:cNvSpPr>
            <a:spLocks noGrp="1"/>
          </p:cNvSpPr>
          <p:nvPr>
            <p:ph type="sldNum" sz="quarter" idx="4"/>
          </p:nvPr>
        </p:nvSpPr>
        <p:spPr bwMode="gray">
          <a:xfrm>
            <a:off x="658813" y="5992145"/>
            <a:ext cx="250381" cy="347662"/>
          </a:xfrm>
          <a:prstGeom prst="rect">
            <a:avLst/>
          </a:prstGeom>
        </p:spPr>
        <p:txBody>
          <a:bodyPr vert="horz" lIns="0" tIns="0" rIns="0" bIns="0" rtlCol="0" anchor="ctr"/>
          <a:lstStyle>
            <a:lvl1pPr algn="l">
              <a:defRPr sz="1200" b="1">
                <a:solidFill>
                  <a:schemeClr val="bg1"/>
                </a:solidFill>
                <a:latin typeface="+mj-lt"/>
              </a:defRPr>
            </a:lvl1pPr>
          </a:lstStyle>
          <a:p>
            <a:fld id="{DDD2A080-DA64-4F5C-9131-47EB793B4410}" type="slidenum">
              <a:rPr lang="en-GB" smtClean="0"/>
              <a:pPr/>
              <a:t>‹#›</a:t>
            </a:fld>
            <a:endParaRPr lang="en-GB"/>
          </a:p>
        </p:txBody>
      </p:sp>
      <p:grpSp>
        <p:nvGrpSpPr>
          <p:cNvPr id="96" name="Group 95"/>
          <p:cNvGrpSpPr/>
          <p:nvPr userDrawn="1"/>
        </p:nvGrpSpPr>
        <p:grpSpPr>
          <a:xfrm>
            <a:off x="12263437" y="3542534"/>
            <a:ext cx="3681703" cy="2424674"/>
            <a:chOff x="12263437" y="3542534"/>
            <a:chExt cx="3681703" cy="2424674"/>
          </a:xfrm>
        </p:grpSpPr>
        <p:sp>
          <p:nvSpPr>
            <p:cNvPr id="97"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a:p>
          </p:txBody>
        </p:sp>
        <p:sp>
          <p:nvSpPr>
            <p:cNvPr id="98" name="Rectangle 97"/>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a:solidFill>
                    <a:schemeClr val="tx1"/>
                  </a:solidFill>
                  <a:latin typeface="+mj-lt"/>
                </a:rPr>
                <a:t>CROP PICTURE</a:t>
              </a:r>
            </a:p>
            <a:p>
              <a:pPr algn="l"/>
              <a:r>
                <a:rPr lang="en-GB" sz="1000" b="0" i="0" noProof="0">
                  <a:solidFill>
                    <a:schemeClr val="tx1"/>
                  </a:solidFill>
                </a:rPr>
                <a:t>Select picture &gt; click</a:t>
              </a:r>
              <a:r>
                <a:rPr lang="en-GB" sz="1000" b="0" i="0" baseline="0" noProof="0">
                  <a:solidFill>
                    <a:schemeClr val="tx1"/>
                  </a:solidFill>
                </a:rPr>
                <a:t> on tab </a:t>
              </a:r>
              <a:r>
                <a:rPr lang="en-GB" sz="1000" b="1" i="0" baseline="0" noProof="0">
                  <a:solidFill>
                    <a:schemeClr val="tx1"/>
                  </a:solidFill>
                </a:rPr>
                <a:t>“Picture Tools”</a:t>
              </a:r>
              <a:r>
                <a:rPr lang="en-GB" sz="1000" b="0" i="0" baseline="0" noProof="0">
                  <a:solidFill>
                    <a:schemeClr val="tx1"/>
                  </a:solidFill>
                </a:rPr>
                <a:t> &gt; </a:t>
              </a:r>
              <a:r>
                <a:rPr lang="en-GB" sz="1000" b="1" i="0" baseline="0" noProof="0">
                  <a:solidFill>
                    <a:schemeClr val="tx1"/>
                  </a:solidFill>
                </a:rPr>
                <a:t>“Format”</a:t>
              </a:r>
            </a:p>
            <a:p>
              <a:pPr algn="l"/>
              <a:endParaRPr lang="en-GB" sz="1000" b="0" i="0" baseline="0" noProof="0">
                <a:solidFill>
                  <a:schemeClr val="tx1"/>
                </a:solidFill>
              </a:endParaRP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noProof="0">
                  <a:solidFill>
                    <a:schemeClr val="tx1"/>
                  </a:solidFill>
                </a:rPr>
                <a:t>Click</a:t>
              </a:r>
              <a:r>
                <a:rPr lang="en-GB" sz="1000" b="0" i="0" baseline="0" noProof="0">
                  <a:solidFill>
                    <a:schemeClr val="tx1"/>
                  </a:solidFill>
                </a:rPr>
                <a:t> on the icon above </a:t>
              </a:r>
              <a:r>
                <a:rPr lang="en-GB" sz="1000" b="1" i="0" baseline="0" noProof="0">
                  <a:solidFill>
                    <a:schemeClr val="tx1"/>
                  </a:solidFill>
                </a:rPr>
                <a:t>“Crop”</a:t>
              </a: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baseline="0" noProof="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a:solidFill>
                    <a:schemeClr val="tx1"/>
                  </a:solidFill>
                </a:rPr>
                <a:t>Use the </a:t>
              </a:r>
              <a:r>
                <a:rPr lang="en-GB" sz="1000" b="1" i="0" noProof="0">
                  <a:solidFill>
                    <a:schemeClr val="tx1"/>
                  </a:solidFill>
                </a:rPr>
                <a:t>“circular scale icon” </a:t>
              </a:r>
              <a:r>
                <a:rPr lang="en-GB" sz="1000" b="0" i="0" noProof="0">
                  <a:solidFill>
                    <a:schemeClr val="tx1"/>
                  </a:solidFill>
                </a:rPr>
                <a:t>to scale your picture within the cropped region.</a:t>
              </a:r>
            </a:p>
            <a:p>
              <a:pPr algn="l"/>
              <a:endParaRPr lang="en-GB" sz="1000" b="0" i="0" noProof="0">
                <a:solidFill>
                  <a:schemeClr val="tx1"/>
                </a:solidFill>
              </a:endParaRPr>
            </a:p>
            <a:p>
              <a:pPr algn="l"/>
              <a:endParaRPr lang="en-GB" sz="1000" b="0" i="0" noProof="0">
                <a:solidFill>
                  <a:schemeClr val="tx1"/>
                </a:solidFill>
              </a:endParaRPr>
            </a:p>
          </p:txBody>
        </p:sp>
        <p:pic>
          <p:nvPicPr>
            <p:cNvPr id="99" name="Picture 98"/>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100" name="Picture 99"/>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101" name="Picture 100"/>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102" name="Picture 101"/>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103" name="Group 102"/>
            <p:cNvGrpSpPr/>
            <p:nvPr userDrawn="1"/>
          </p:nvGrpSpPr>
          <p:grpSpPr>
            <a:xfrm>
              <a:off x="14367592" y="4149392"/>
              <a:ext cx="511967" cy="758182"/>
              <a:chOff x="14093278" y="4121452"/>
              <a:chExt cx="511967" cy="758182"/>
            </a:xfrm>
          </p:grpSpPr>
          <p:pic>
            <p:nvPicPr>
              <p:cNvPr id="107" name="Picture 106"/>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108" name="Rectangle 107"/>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cxnSp>
          <p:nvCxnSpPr>
            <p:cNvPr id="104" name="Straight Arrow Connector 103"/>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Oval 105"/>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spTree>
    <p:extLst>
      <p:ext uri="{BB962C8B-B14F-4D97-AF65-F5344CB8AC3E}">
        <p14:creationId xmlns:p14="http://schemas.microsoft.com/office/powerpoint/2010/main" val="223268838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Grey Title Slide">
    <p:spTree>
      <p:nvGrpSpPr>
        <p:cNvPr id="1" name=""/>
        <p:cNvGrpSpPr/>
        <p:nvPr/>
      </p:nvGrpSpPr>
      <p:grpSpPr>
        <a:xfrm>
          <a:off x="0" y="0"/>
          <a:ext cx="0" cy="0"/>
          <a:chOff x="0" y="0"/>
          <a:chExt cx="0" cy="0"/>
        </a:xfrm>
      </p:grpSpPr>
      <p:sp>
        <p:nvSpPr>
          <p:cNvPr id="38"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sp>
        <p:nvSpPr>
          <p:cNvPr id="2" name="Rectangle 1"/>
          <p:cNvSpPr/>
          <p:nvPr userDrawn="1"/>
        </p:nvSpPr>
        <p:spPr>
          <a:xfrm>
            <a:off x="334962" y="333375"/>
            <a:ext cx="11522076" cy="619125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20" name="Title 1"/>
          <p:cNvSpPr>
            <a:spLocks noGrp="1"/>
          </p:cNvSpPr>
          <p:nvPr>
            <p:ph type="ctrTitle" hasCustomPrompt="1"/>
          </p:nvPr>
        </p:nvSpPr>
        <p:spPr bwMode="gray">
          <a:xfrm>
            <a:off x="995362" y="3329637"/>
            <a:ext cx="10537826" cy="1227573"/>
          </a:xfrm>
        </p:spPr>
        <p:txBody>
          <a:bodyPr anchor="b" anchorCtr="0">
            <a:noAutofit/>
          </a:bodyPr>
          <a:lstStyle>
            <a:lvl1pPr algn="l">
              <a:lnSpc>
                <a:spcPts val="4600"/>
              </a:lnSpc>
              <a:defRPr sz="5600" b="1">
                <a:solidFill>
                  <a:schemeClr val="tx2"/>
                </a:solidFill>
              </a:defRPr>
            </a:lvl1pPr>
          </a:lstStyle>
          <a:p>
            <a:r>
              <a:rPr lang="en-GB" noProof="0"/>
              <a:t>Click to edit </a:t>
            </a:r>
            <a:br>
              <a:rPr lang="en-GB" noProof="0"/>
            </a:br>
            <a:r>
              <a:rPr lang="en-GB" noProof="0"/>
              <a:t>Master title style</a:t>
            </a:r>
          </a:p>
        </p:txBody>
      </p:sp>
      <p:sp>
        <p:nvSpPr>
          <p:cNvPr id="36" name="Text Placeholder 6"/>
          <p:cNvSpPr>
            <a:spLocks noGrp="1"/>
          </p:cNvSpPr>
          <p:nvPr>
            <p:ph type="body" sz="quarter" idx="11" hasCustomPrompt="1"/>
          </p:nvPr>
        </p:nvSpPr>
        <p:spPr bwMode="gray">
          <a:xfrm>
            <a:off x="995362" y="4680750"/>
            <a:ext cx="10537826" cy="729450"/>
          </a:xfrm>
        </p:spPr>
        <p:txBody>
          <a:bodyPr>
            <a:noAutofit/>
          </a:bodyPr>
          <a:lstStyle>
            <a:lvl1pPr>
              <a:lnSpc>
                <a:spcPts val="2300"/>
              </a:lnSpc>
              <a:defRPr sz="2500">
                <a:solidFill>
                  <a:schemeClr val="tx2"/>
                </a:solidFill>
              </a:defRPr>
            </a:lvl1pPr>
          </a:lstStyle>
          <a:p>
            <a:pPr lvl="0"/>
            <a:r>
              <a:rPr lang="en-GB" noProof="0"/>
              <a:t>Click to edit Subtitle text styles</a:t>
            </a:r>
          </a:p>
        </p:txBody>
      </p:sp>
      <p:sp>
        <p:nvSpPr>
          <p:cNvPr id="37" name="Text Placeholder 2"/>
          <p:cNvSpPr>
            <a:spLocks noGrp="1"/>
          </p:cNvSpPr>
          <p:nvPr>
            <p:ph type="body" sz="quarter" idx="14" hasCustomPrompt="1"/>
          </p:nvPr>
        </p:nvSpPr>
        <p:spPr>
          <a:xfrm>
            <a:off x="995362" y="5901351"/>
            <a:ext cx="10537826" cy="275612"/>
          </a:xfrm>
        </p:spPr>
        <p:txBody>
          <a:bodyPr tIns="0" bIns="0" anchor="b"/>
          <a:lstStyle>
            <a:lvl1pPr marL="0" indent="0" algn="l">
              <a:lnSpc>
                <a:spcPct val="100000"/>
              </a:lnSpc>
              <a:buNone/>
              <a:defRPr sz="1500">
                <a:solidFill>
                  <a:schemeClr val="tx1"/>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a:t>Click to edit location and date</a:t>
            </a:r>
          </a:p>
        </p:txBody>
      </p:sp>
      <p:grpSp>
        <p:nvGrpSpPr>
          <p:cNvPr id="60" name="Group 59"/>
          <p:cNvGrpSpPr/>
          <p:nvPr userDrawn="1"/>
        </p:nvGrpSpPr>
        <p:grpSpPr>
          <a:xfrm>
            <a:off x="994275" y="1309688"/>
            <a:ext cx="2975834" cy="1256727"/>
            <a:chOff x="12638090" y="1376363"/>
            <a:chExt cx="3984627" cy="1682751"/>
          </a:xfrm>
          <a:solidFill>
            <a:srgbClr val="A8A8A8"/>
          </a:solidFill>
        </p:grpSpPr>
        <p:sp>
          <p:nvSpPr>
            <p:cNvPr id="61" name="Freeform 5"/>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2" name="Oval 61"/>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3" name="Rectangle 62"/>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4" name="Freeform 8"/>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5" name="Freeform 9"/>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6" name="Freeform 10"/>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7" name="Freeform 11"/>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8" name="Freeform 12"/>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9" name="Freeform 13"/>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0" name="Freeform 14"/>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1" name="Freeform 15"/>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2" name="Freeform 16"/>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3" name="Freeform 17"/>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4" name="Freeform 18"/>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5" name="Freeform 19"/>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6" name="Freeform 20"/>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7" name="Rectangle 76"/>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8" name="Freeform 22"/>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9" name="Freeform 23"/>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0" name="Freeform 24"/>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1" name="Freeform 25"/>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2" name="Freeform 26"/>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3" name="Freeform 27"/>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4" name="Freeform 28"/>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5" name="Freeform 29"/>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6" name="Freeform 30"/>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7" name="Freeform 31"/>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8" name="Freeform 32"/>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89" name="Text Placeholder 2"/>
          <p:cNvSpPr>
            <a:spLocks noGrp="1"/>
          </p:cNvSpPr>
          <p:nvPr>
            <p:ph type="body" sz="quarter" idx="15" hasCustomPrompt="1"/>
          </p:nvPr>
        </p:nvSpPr>
        <p:spPr>
          <a:xfrm>
            <a:off x="995362" y="5619202"/>
            <a:ext cx="10537825" cy="275612"/>
          </a:xfrm>
        </p:spPr>
        <p:txBody>
          <a:bodyPr tIns="0" bIns="0" anchor="b"/>
          <a:lstStyle>
            <a:lvl1pPr marL="0" indent="0" algn="l">
              <a:lnSpc>
                <a:spcPct val="100000"/>
              </a:lnSpc>
              <a:buNone/>
              <a:defRPr lang="en-GB" sz="1500" b="0" kern="1200" baseline="0" noProof="0" dirty="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noProof="0"/>
              <a:t>Click to edit presenter name</a:t>
            </a:r>
          </a:p>
        </p:txBody>
      </p:sp>
      <p:grpSp>
        <p:nvGrpSpPr>
          <p:cNvPr id="119" name="Group 118"/>
          <p:cNvGrpSpPr/>
          <p:nvPr userDrawn="1"/>
        </p:nvGrpSpPr>
        <p:grpSpPr>
          <a:xfrm>
            <a:off x="12263438" y="0"/>
            <a:ext cx="3681702" cy="3436620"/>
            <a:chOff x="12263438" y="0"/>
            <a:chExt cx="3681702" cy="3436620"/>
          </a:xfrm>
        </p:grpSpPr>
        <p:sp>
          <p:nvSpPr>
            <p:cNvPr id="120"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121"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122"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123"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124"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125"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126"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127"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128"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129"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130"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131"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132"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133"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134"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135"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136"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137"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138"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139"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140" name="Rectangle 139"/>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141" name="Rectangle 140"/>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142" name="Rectangle 141"/>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143" name="Rectangle 142"/>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144" name="Rectangle 143"/>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145"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146"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147"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148"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149" name="Rectangle 148"/>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150" name="Rectangle 149"/>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151"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152"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
        <p:nvSpPr>
          <p:cNvPr id="90" name="Rectangle 104"/>
          <p:cNvSpPr>
            <a:spLocks noChangeArrowheads="1"/>
          </p:cNvSpPr>
          <p:nvPr userDrawn="1"/>
        </p:nvSpPr>
        <p:spPr bwMode="gray">
          <a:xfrm flipH="1">
            <a:off x="-3101345" y="5619201"/>
            <a:ext cx="3018793" cy="30742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NAME OF PRESENTER (ONE LINE)</a:t>
            </a:r>
          </a:p>
        </p:txBody>
      </p:sp>
      <p:sp>
        <p:nvSpPr>
          <p:cNvPr id="91" name="Rectangle 104"/>
          <p:cNvSpPr>
            <a:spLocks noChangeArrowheads="1"/>
          </p:cNvSpPr>
          <p:nvPr userDrawn="1"/>
        </p:nvSpPr>
        <p:spPr bwMode="gray">
          <a:xfrm flipH="1">
            <a:off x="-3101344" y="4680749"/>
            <a:ext cx="3018790" cy="729451"/>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SUBTITLE HERE NOT MORE THAN 2 LINES OF TEXT</a:t>
            </a:r>
          </a:p>
        </p:txBody>
      </p:sp>
      <p:sp>
        <p:nvSpPr>
          <p:cNvPr id="92" name="Rectangle 104"/>
          <p:cNvSpPr>
            <a:spLocks noChangeArrowheads="1"/>
          </p:cNvSpPr>
          <p:nvPr userDrawn="1"/>
        </p:nvSpPr>
        <p:spPr bwMode="gray">
          <a:xfrm flipH="1">
            <a:off x="-3101343" y="3329475"/>
            <a:ext cx="3018790" cy="1227735"/>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TITLE HERE NOT MORE THAN 2 LINES OF TEXT</a:t>
            </a:r>
          </a:p>
        </p:txBody>
      </p:sp>
      <p:grpSp>
        <p:nvGrpSpPr>
          <p:cNvPr id="93" name="Group 92"/>
          <p:cNvGrpSpPr/>
          <p:nvPr userDrawn="1"/>
        </p:nvGrpSpPr>
        <p:grpSpPr>
          <a:xfrm>
            <a:off x="-3101342" y="3329475"/>
            <a:ext cx="3018791" cy="1227735"/>
            <a:chOff x="-460208" y="32235"/>
            <a:chExt cx="377657" cy="1227735"/>
          </a:xfrm>
        </p:grpSpPr>
        <p:cxnSp>
          <p:nvCxnSpPr>
            <p:cNvPr id="94" name="Straight Connector 93"/>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95" name="Straight Connector 94"/>
            <p:cNvCxnSpPr/>
            <p:nvPr userDrawn="1"/>
          </p:nvCxnSpPr>
          <p:spPr bwMode="gray">
            <a:xfrm flipH="1">
              <a:off x="-460208" y="32235"/>
              <a:ext cx="377657" cy="0"/>
            </a:xfrm>
            <a:prstGeom prst="line">
              <a:avLst/>
            </a:prstGeom>
            <a:noFill/>
            <a:ln w="6350" cap="flat" cmpd="sng" algn="ctr">
              <a:solidFill>
                <a:srgbClr val="FF0000"/>
              </a:solidFill>
              <a:prstDash val="dash"/>
              <a:miter lim="800000"/>
            </a:ln>
            <a:effectLst/>
          </p:spPr>
        </p:cxnSp>
      </p:grpSp>
      <p:grpSp>
        <p:nvGrpSpPr>
          <p:cNvPr id="96" name="Group 95"/>
          <p:cNvGrpSpPr/>
          <p:nvPr userDrawn="1"/>
        </p:nvGrpSpPr>
        <p:grpSpPr>
          <a:xfrm>
            <a:off x="-3101342" y="4680750"/>
            <a:ext cx="3018791" cy="729450"/>
            <a:chOff x="-460208" y="32235"/>
            <a:chExt cx="377657" cy="729450"/>
          </a:xfrm>
        </p:grpSpPr>
        <p:cxnSp>
          <p:nvCxnSpPr>
            <p:cNvPr id="97" name="Straight Connector 96"/>
            <p:cNvCxnSpPr/>
            <p:nvPr userDrawn="1"/>
          </p:nvCxnSpPr>
          <p:spPr bwMode="gray">
            <a:xfrm flipH="1">
              <a:off x="-460208" y="761685"/>
              <a:ext cx="377657" cy="0"/>
            </a:xfrm>
            <a:prstGeom prst="line">
              <a:avLst/>
            </a:prstGeom>
            <a:noFill/>
            <a:ln w="6350" cap="flat" cmpd="sng" algn="ctr">
              <a:solidFill>
                <a:srgbClr val="FF0000"/>
              </a:solidFill>
              <a:prstDash val="dash"/>
              <a:miter lim="800000"/>
            </a:ln>
            <a:effectLst/>
          </p:spPr>
        </p:cxnSp>
        <p:cxnSp>
          <p:nvCxnSpPr>
            <p:cNvPr id="98" name="Straight Connector 97"/>
            <p:cNvCxnSpPr/>
            <p:nvPr userDrawn="1"/>
          </p:nvCxnSpPr>
          <p:spPr bwMode="gray">
            <a:xfrm flipH="1">
              <a:off x="-460208" y="32235"/>
              <a:ext cx="377657" cy="0"/>
            </a:xfrm>
            <a:prstGeom prst="line">
              <a:avLst/>
            </a:prstGeom>
            <a:noFill/>
            <a:ln w="6350" cap="flat" cmpd="sng" algn="ctr">
              <a:solidFill>
                <a:srgbClr val="FF0000"/>
              </a:solidFill>
              <a:prstDash val="dash"/>
              <a:miter lim="800000"/>
            </a:ln>
            <a:effectLst/>
          </p:spPr>
        </p:cxnSp>
      </p:grpSp>
      <p:grpSp>
        <p:nvGrpSpPr>
          <p:cNvPr id="99" name="Group 98"/>
          <p:cNvGrpSpPr/>
          <p:nvPr userDrawn="1"/>
        </p:nvGrpSpPr>
        <p:grpSpPr>
          <a:xfrm>
            <a:off x="-3101342" y="5619202"/>
            <a:ext cx="3018791" cy="282149"/>
            <a:chOff x="-460208" y="479536"/>
            <a:chExt cx="377657" cy="282149"/>
          </a:xfrm>
        </p:grpSpPr>
        <p:cxnSp>
          <p:nvCxnSpPr>
            <p:cNvPr id="100" name="Straight Connector 99"/>
            <p:cNvCxnSpPr/>
            <p:nvPr userDrawn="1"/>
          </p:nvCxnSpPr>
          <p:spPr bwMode="gray">
            <a:xfrm flipH="1">
              <a:off x="-460208" y="761685"/>
              <a:ext cx="377657" cy="0"/>
            </a:xfrm>
            <a:prstGeom prst="line">
              <a:avLst/>
            </a:prstGeom>
            <a:noFill/>
            <a:ln w="6350" cap="flat" cmpd="sng" algn="ctr">
              <a:solidFill>
                <a:srgbClr val="FF0000"/>
              </a:solidFill>
              <a:prstDash val="dash"/>
              <a:miter lim="800000"/>
            </a:ln>
            <a:effectLst/>
          </p:spPr>
        </p:cxnSp>
        <p:cxnSp>
          <p:nvCxnSpPr>
            <p:cNvPr id="101" name="Straight Connector 100"/>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sp>
        <p:nvSpPr>
          <p:cNvPr id="102" name="Rectangle 104"/>
          <p:cNvSpPr>
            <a:spLocks noChangeArrowheads="1"/>
          </p:cNvSpPr>
          <p:nvPr userDrawn="1"/>
        </p:nvSpPr>
        <p:spPr bwMode="gray">
          <a:xfrm flipH="1">
            <a:off x="-3101345" y="5908482"/>
            <a:ext cx="3018793" cy="30742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LOCATION, DATE (ONE LINE)</a:t>
            </a:r>
          </a:p>
        </p:txBody>
      </p:sp>
      <p:grpSp>
        <p:nvGrpSpPr>
          <p:cNvPr id="153" name="Group 152"/>
          <p:cNvGrpSpPr/>
          <p:nvPr userDrawn="1"/>
        </p:nvGrpSpPr>
        <p:grpSpPr>
          <a:xfrm>
            <a:off x="-3101342" y="5908483"/>
            <a:ext cx="3018791" cy="282149"/>
            <a:chOff x="-460208" y="479536"/>
            <a:chExt cx="377657" cy="282149"/>
          </a:xfrm>
        </p:grpSpPr>
        <p:cxnSp>
          <p:nvCxnSpPr>
            <p:cNvPr id="154" name="Straight Connector 153"/>
            <p:cNvCxnSpPr/>
            <p:nvPr userDrawn="1"/>
          </p:nvCxnSpPr>
          <p:spPr bwMode="gray">
            <a:xfrm flipH="1">
              <a:off x="-460208" y="761685"/>
              <a:ext cx="377657" cy="0"/>
            </a:xfrm>
            <a:prstGeom prst="line">
              <a:avLst/>
            </a:prstGeom>
            <a:noFill/>
            <a:ln w="6350" cap="flat" cmpd="sng" algn="ctr">
              <a:solidFill>
                <a:srgbClr val="FF0000"/>
              </a:solidFill>
              <a:prstDash val="dash"/>
              <a:miter lim="800000"/>
            </a:ln>
            <a:effectLst/>
          </p:spPr>
        </p:cxnSp>
        <p:cxnSp>
          <p:nvCxnSpPr>
            <p:cNvPr id="155" name="Straight Connector 154"/>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spTree>
    <p:extLst>
      <p:ext uri="{BB962C8B-B14F-4D97-AF65-F5344CB8AC3E}">
        <p14:creationId xmlns:p14="http://schemas.microsoft.com/office/powerpoint/2010/main" val="3405233284"/>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Grey Quote with Image">
    <p:spTree>
      <p:nvGrpSpPr>
        <p:cNvPr id="1" name=""/>
        <p:cNvGrpSpPr/>
        <p:nvPr/>
      </p:nvGrpSpPr>
      <p:grpSpPr>
        <a:xfrm>
          <a:off x="0" y="0"/>
          <a:ext cx="0" cy="0"/>
          <a:chOff x="0" y="0"/>
          <a:chExt cx="0" cy="0"/>
        </a:xfrm>
      </p:grpSpPr>
      <p:sp>
        <p:nvSpPr>
          <p:cNvPr id="91"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sp>
        <p:nvSpPr>
          <p:cNvPr id="30" name="Rectangle 29"/>
          <p:cNvSpPr/>
          <p:nvPr userDrawn="1"/>
        </p:nvSpPr>
        <p:spPr>
          <a:xfrm>
            <a:off x="334962" y="333375"/>
            <a:ext cx="5761038" cy="619125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32" name="Title 1"/>
          <p:cNvSpPr txBox="1">
            <a:spLocks/>
          </p:cNvSpPr>
          <p:nvPr userDrawn="1"/>
        </p:nvSpPr>
        <p:spPr bwMode="gray">
          <a:xfrm>
            <a:off x="658813" y="1561405"/>
            <a:ext cx="1789113" cy="1285875"/>
          </a:xfrm>
          <a:prstGeom prst="rect">
            <a:avLst/>
          </a:prstGeom>
        </p:spPr>
        <p:txBody>
          <a:bodyPr vert="horz" lIns="0" tIns="0" rIns="0" bIns="0" rtlCol="0" anchor="t" anchorCtr="0">
            <a:noAutofit/>
          </a:bodyPr>
          <a:lstStyle>
            <a:lvl1pPr algn="l" defTabSz="914400" rtl="0" eaLnBrk="1" latinLnBrk="0" hangingPunct="1">
              <a:lnSpc>
                <a:spcPts val="4100"/>
              </a:lnSpc>
              <a:spcBef>
                <a:spcPct val="0"/>
              </a:spcBef>
              <a:buNone/>
              <a:defRPr sz="5100" b="1" kern="1200" cap="all" baseline="0">
                <a:solidFill>
                  <a:schemeClr val="bg1"/>
                </a:solidFill>
                <a:latin typeface="+mj-lt"/>
                <a:ea typeface="+mj-ea"/>
                <a:cs typeface="ING Me" pitchFamily="2" charset="0"/>
              </a:defRPr>
            </a:lvl1pPr>
          </a:lstStyle>
          <a:p>
            <a:pPr>
              <a:lnSpc>
                <a:spcPct val="80000"/>
              </a:lnSpc>
            </a:pPr>
            <a:r>
              <a:rPr lang="en-GB" sz="19900" noProof="0">
                <a:solidFill>
                  <a:srgbClr val="D4D2D2"/>
                </a:solidFill>
              </a:rPr>
              <a:t>’</a:t>
            </a:r>
            <a:endParaRPr lang="en-GB" sz="19900">
              <a:solidFill>
                <a:srgbClr val="D4D2D2"/>
              </a:solidFill>
            </a:endParaRPr>
          </a:p>
        </p:txBody>
      </p:sp>
      <p:sp>
        <p:nvSpPr>
          <p:cNvPr id="33" name="Title 1"/>
          <p:cNvSpPr txBox="1">
            <a:spLocks/>
          </p:cNvSpPr>
          <p:nvPr userDrawn="1"/>
        </p:nvSpPr>
        <p:spPr bwMode="gray">
          <a:xfrm>
            <a:off x="1140652" y="1561405"/>
            <a:ext cx="1789113" cy="1285875"/>
          </a:xfrm>
          <a:prstGeom prst="rect">
            <a:avLst/>
          </a:prstGeom>
        </p:spPr>
        <p:txBody>
          <a:bodyPr vert="horz" lIns="0" tIns="0" rIns="0" bIns="0" rtlCol="0" anchor="t" anchorCtr="0">
            <a:noAutofit/>
          </a:bodyPr>
          <a:lstStyle>
            <a:lvl1pPr algn="l" defTabSz="914400" rtl="0" eaLnBrk="1" latinLnBrk="0" hangingPunct="1">
              <a:lnSpc>
                <a:spcPts val="4100"/>
              </a:lnSpc>
              <a:spcBef>
                <a:spcPct val="0"/>
              </a:spcBef>
              <a:buNone/>
              <a:defRPr sz="5100" b="1" kern="1200" cap="all" baseline="0">
                <a:solidFill>
                  <a:schemeClr val="bg1"/>
                </a:solidFill>
                <a:latin typeface="+mj-lt"/>
                <a:ea typeface="+mj-ea"/>
                <a:cs typeface="ING Me" pitchFamily="2" charset="0"/>
              </a:defRPr>
            </a:lvl1pPr>
          </a:lstStyle>
          <a:p>
            <a:pPr>
              <a:lnSpc>
                <a:spcPct val="80000"/>
              </a:lnSpc>
            </a:pPr>
            <a:r>
              <a:rPr lang="en-GB" sz="19900" noProof="0">
                <a:solidFill>
                  <a:srgbClr val="D4D2D2"/>
                </a:solidFill>
              </a:rPr>
              <a:t>’</a:t>
            </a:r>
            <a:endParaRPr lang="en-GB" sz="19900">
              <a:solidFill>
                <a:srgbClr val="D4D2D2"/>
              </a:solidFill>
            </a:endParaRPr>
          </a:p>
        </p:txBody>
      </p:sp>
      <p:sp>
        <p:nvSpPr>
          <p:cNvPr id="25" name="Title 1"/>
          <p:cNvSpPr>
            <a:spLocks noGrp="1"/>
          </p:cNvSpPr>
          <p:nvPr>
            <p:ph type="ctrTitle" hasCustomPrompt="1"/>
          </p:nvPr>
        </p:nvSpPr>
        <p:spPr bwMode="gray">
          <a:xfrm>
            <a:off x="995305" y="2586687"/>
            <a:ext cx="4848284" cy="1227573"/>
          </a:xfrm>
        </p:spPr>
        <p:txBody>
          <a:bodyPr anchor="b" anchorCtr="0">
            <a:noAutofit/>
          </a:bodyPr>
          <a:lstStyle>
            <a:lvl1pPr algn="l">
              <a:lnSpc>
                <a:spcPts val="4100"/>
              </a:lnSpc>
              <a:defRPr sz="5100" b="1">
                <a:solidFill>
                  <a:schemeClr val="tx2"/>
                </a:solidFill>
              </a:defRPr>
            </a:lvl1pPr>
          </a:lstStyle>
          <a:p>
            <a:r>
              <a:rPr lang="en-GB" noProof="0"/>
              <a:t>Click to edit </a:t>
            </a:r>
            <a:br>
              <a:rPr lang="en-GB" noProof="0"/>
            </a:br>
            <a:r>
              <a:rPr lang="en-GB" noProof="0"/>
              <a:t>Master title style</a:t>
            </a:r>
          </a:p>
        </p:txBody>
      </p:sp>
      <p:sp>
        <p:nvSpPr>
          <p:cNvPr id="27" name="Text Placeholder 6"/>
          <p:cNvSpPr>
            <a:spLocks noGrp="1"/>
          </p:cNvSpPr>
          <p:nvPr>
            <p:ph type="body" sz="quarter" idx="11" hasCustomPrompt="1"/>
          </p:nvPr>
        </p:nvSpPr>
        <p:spPr bwMode="gray">
          <a:xfrm>
            <a:off x="995304" y="3937800"/>
            <a:ext cx="4398963" cy="729450"/>
          </a:xfrm>
        </p:spPr>
        <p:txBody>
          <a:bodyPr>
            <a:noAutofit/>
          </a:bodyPr>
          <a:lstStyle>
            <a:lvl1pPr algn="l">
              <a:lnSpc>
                <a:spcPts val="2300"/>
              </a:lnSpc>
              <a:defRPr sz="2500">
                <a:solidFill>
                  <a:schemeClr val="tx2"/>
                </a:solidFill>
              </a:defRPr>
            </a:lvl1pPr>
          </a:lstStyle>
          <a:p>
            <a:pPr lvl="0"/>
            <a:r>
              <a:rPr lang="en-GB" noProof="0"/>
              <a:t>Click to edit Subtitle text styles</a:t>
            </a:r>
          </a:p>
        </p:txBody>
      </p:sp>
      <p:sp>
        <p:nvSpPr>
          <p:cNvPr id="19" name="Picture Placeholder 10"/>
          <p:cNvSpPr>
            <a:spLocks noGrp="1"/>
          </p:cNvSpPr>
          <p:nvPr>
            <p:ph type="pic" sz="quarter" idx="19" hasCustomPrompt="1"/>
          </p:nvPr>
        </p:nvSpPr>
        <p:spPr bwMode="auto">
          <a:xfrm>
            <a:off x="6096000" y="333375"/>
            <a:ext cx="5761038" cy="6191250"/>
          </a:xfrm>
          <a:custGeom>
            <a:avLst/>
            <a:gdLst>
              <a:gd name="connsiteX0" fmla="*/ 0 w 6105525"/>
              <a:gd name="connsiteY0" fmla="*/ 0 h 6858000"/>
              <a:gd name="connsiteX1" fmla="*/ 6105525 w 6105525"/>
              <a:gd name="connsiteY1" fmla="*/ 0 h 6858000"/>
              <a:gd name="connsiteX2" fmla="*/ 6105525 w 6105525"/>
              <a:gd name="connsiteY2" fmla="*/ 6858000 h 6858000"/>
              <a:gd name="connsiteX3" fmla="*/ 0 w 61055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05525" h="6858000">
                <a:moveTo>
                  <a:pt x="0" y="0"/>
                </a:moveTo>
                <a:lnTo>
                  <a:pt x="6105525" y="0"/>
                </a:lnTo>
                <a:lnTo>
                  <a:pt x="6105525" y="6858000"/>
                </a:lnTo>
                <a:lnTo>
                  <a:pt x="0" y="6858000"/>
                </a:lnTo>
                <a:close/>
              </a:path>
            </a:pathLst>
          </a:custGeom>
          <a:solidFill>
            <a:schemeClr val="bg2"/>
          </a:solidFill>
        </p:spPr>
        <p:txBody>
          <a:bodyPr wrap="square" lIns="180000" tIns="180000" rIns="648000" bIns="180000" anchor="ctr">
            <a:noAutofit/>
          </a:bodyPr>
          <a:lstStyle>
            <a:lvl1pPr algn="r">
              <a:defRPr/>
            </a:lvl1pPr>
          </a:lstStyle>
          <a:p>
            <a:r>
              <a:rPr lang="en-GB"/>
              <a:t>Click on icon left </a:t>
            </a:r>
            <a:br>
              <a:rPr lang="en-GB"/>
            </a:br>
            <a:r>
              <a:rPr lang="en-GB"/>
              <a:t>to insert picture </a:t>
            </a:r>
            <a:endParaRPr lang="nl-NL"/>
          </a:p>
        </p:txBody>
      </p:sp>
      <p:sp>
        <p:nvSpPr>
          <p:cNvPr id="49" name="Rectangle 104"/>
          <p:cNvSpPr>
            <a:spLocks noChangeArrowheads="1"/>
          </p:cNvSpPr>
          <p:nvPr userDrawn="1"/>
        </p:nvSpPr>
        <p:spPr bwMode="gray">
          <a:xfrm flipH="1">
            <a:off x="-3101348" y="3937800"/>
            <a:ext cx="3018793" cy="72664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NAME OR SUBTITLE HERE</a:t>
            </a:r>
          </a:p>
        </p:txBody>
      </p:sp>
      <p:sp>
        <p:nvSpPr>
          <p:cNvPr id="50" name="Rectangle 104"/>
          <p:cNvSpPr>
            <a:spLocks noChangeArrowheads="1"/>
          </p:cNvSpPr>
          <p:nvPr userDrawn="1"/>
        </p:nvSpPr>
        <p:spPr bwMode="gray">
          <a:xfrm flipH="1">
            <a:off x="-3101352" y="1892635"/>
            <a:ext cx="3018791" cy="126047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YOUR QUOTE IN MAXIMUM OF 3 LINES OF TEXT</a:t>
            </a:r>
          </a:p>
        </p:txBody>
      </p:sp>
      <p:grpSp>
        <p:nvGrpSpPr>
          <p:cNvPr id="51" name="Group 50"/>
          <p:cNvGrpSpPr/>
          <p:nvPr userDrawn="1"/>
        </p:nvGrpSpPr>
        <p:grpSpPr>
          <a:xfrm>
            <a:off x="-3101342" y="1892636"/>
            <a:ext cx="3018791" cy="1260476"/>
            <a:chOff x="-460208" y="506896"/>
            <a:chExt cx="377657" cy="1260476"/>
          </a:xfrm>
        </p:grpSpPr>
        <p:cxnSp>
          <p:nvCxnSpPr>
            <p:cNvPr id="52" name="Straight Connector 51"/>
            <p:cNvCxnSpPr/>
            <p:nvPr userDrawn="1"/>
          </p:nvCxnSpPr>
          <p:spPr bwMode="gray">
            <a:xfrm flipH="1">
              <a:off x="-460208" y="1767372"/>
              <a:ext cx="377657" cy="0"/>
            </a:xfrm>
            <a:prstGeom prst="line">
              <a:avLst/>
            </a:prstGeom>
            <a:noFill/>
            <a:ln w="6350" cap="flat" cmpd="sng" algn="ctr">
              <a:solidFill>
                <a:srgbClr val="FF0000"/>
              </a:solidFill>
              <a:prstDash val="dash"/>
              <a:miter lim="800000"/>
            </a:ln>
            <a:effectLst/>
          </p:spPr>
        </p:cxnSp>
        <p:cxnSp>
          <p:nvCxnSpPr>
            <p:cNvPr id="53" name="Straight Connector 52"/>
            <p:cNvCxnSpPr/>
            <p:nvPr userDrawn="1"/>
          </p:nvCxnSpPr>
          <p:spPr bwMode="gray">
            <a:xfrm flipH="1">
              <a:off x="-460208" y="506896"/>
              <a:ext cx="377657" cy="0"/>
            </a:xfrm>
            <a:prstGeom prst="line">
              <a:avLst/>
            </a:prstGeom>
            <a:noFill/>
            <a:ln w="6350" cap="flat" cmpd="sng" algn="ctr">
              <a:solidFill>
                <a:srgbClr val="FF0000"/>
              </a:solidFill>
              <a:prstDash val="dash"/>
              <a:miter lim="800000"/>
            </a:ln>
            <a:effectLst/>
          </p:spPr>
        </p:cxnSp>
      </p:grpSp>
      <p:grpSp>
        <p:nvGrpSpPr>
          <p:cNvPr id="54" name="Group 53"/>
          <p:cNvGrpSpPr/>
          <p:nvPr userDrawn="1"/>
        </p:nvGrpSpPr>
        <p:grpSpPr>
          <a:xfrm>
            <a:off x="-3101342" y="3937800"/>
            <a:ext cx="3018791" cy="726649"/>
            <a:chOff x="-460208" y="479536"/>
            <a:chExt cx="377657" cy="726649"/>
          </a:xfrm>
        </p:grpSpPr>
        <p:cxnSp>
          <p:nvCxnSpPr>
            <p:cNvPr id="55" name="Straight Connector 54"/>
            <p:cNvCxnSpPr/>
            <p:nvPr userDrawn="1"/>
          </p:nvCxnSpPr>
          <p:spPr bwMode="gray">
            <a:xfrm flipH="1">
              <a:off x="-460208" y="1206185"/>
              <a:ext cx="377657" cy="0"/>
            </a:xfrm>
            <a:prstGeom prst="line">
              <a:avLst/>
            </a:prstGeom>
            <a:noFill/>
            <a:ln w="6350" cap="flat" cmpd="sng" algn="ctr">
              <a:solidFill>
                <a:srgbClr val="FF0000"/>
              </a:solidFill>
              <a:prstDash val="dash"/>
              <a:miter lim="800000"/>
            </a:ln>
            <a:effectLst/>
          </p:spPr>
        </p:cxnSp>
        <p:cxnSp>
          <p:nvCxnSpPr>
            <p:cNvPr id="56" name="Straight Connector 55"/>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grpSp>
        <p:nvGrpSpPr>
          <p:cNvPr id="57" name="Group 56"/>
          <p:cNvGrpSpPr/>
          <p:nvPr userDrawn="1"/>
        </p:nvGrpSpPr>
        <p:grpSpPr>
          <a:xfrm>
            <a:off x="12263438" y="0"/>
            <a:ext cx="3681702" cy="3436620"/>
            <a:chOff x="12263438" y="0"/>
            <a:chExt cx="3681702" cy="3436620"/>
          </a:xfrm>
        </p:grpSpPr>
        <p:sp>
          <p:nvSpPr>
            <p:cNvPr id="58"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59"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60"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61"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62"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63"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64"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65"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66"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67"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68"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69"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70"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71"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72"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73"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74"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75"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76"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77"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78" name="Rectangle 77"/>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79" name="Rectangle 78"/>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80" name="Rectangle 79"/>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81" name="Rectangle 80"/>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82" name="Rectangle 81"/>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83"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84"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85"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86"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87" name="Rectangle 86"/>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88" name="Rectangle 87"/>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89"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90"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
        <p:nvSpPr>
          <p:cNvPr id="118" name="Slide Number Placeholder 5"/>
          <p:cNvSpPr>
            <a:spLocks noGrp="1"/>
          </p:cNvSpPr>
          <p:nvPr>
            <p:ph type="sldNum" sz="quarter" idx="4"/>
          </p:nvPr>
        </p:nvSpPr>
        <p:spPr bwMode="gray">
          <a:xfrm>
            <a:off x="658813" y="5992145"/>
            <a:ext cx="250381" cy="347662"/>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grpSp>
        <p:nvGrpSpPr>
          <p:cNvPr id="92" name="Group 91"/>
          <p:cNvGrpSpPr/>
          <p:nvPr userDrawn="1"/>
        </p:nvGrpSpPr>
        <p:grpSpPr>
          <a:xfrm>
            <a:off x="12263437" y="3542534"/>
            <a:ext cx="3681703" cy="2424674"/>
            <a:chOff x="12263437" y="3542534"/>
            <a:chExt cx="3681703" cy="2424674"/>
          </a:xfrm>
        </p:grpSpPr>
        <p:sp>
          <p:nvSpPr>
            <p:cNvPr id="93"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a:p>
          </p:txBody>
        </p:sp>
        <p:sp>
          <p:nvSpPr>
            <p:cNvPr id="94" name="Rectangle 93"/>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a:solidFill>
                    <a:schemeClr val="tx1"/>
                  </a:solidFill>
                  <a:latin typeface="+mj-lt"/>
                </a:rPr>
                <a:t>CROP PICTURE</a:t>
              </a:r>
            </a:p>
            <a:p>
              <a:pPr algn="l"/>
              <a:r>
                <a:rPr lang="en-GB" sz="1000" b="0" i="0" noProof="0">
                  <a:solidFill>
                    <a:schemeClr val="tx1"/>
                  </a:solidFill>
                </a:rPr>
                <a:t>Select picture &gt; click</a:t>
              </a:r>
              <a:r>
                <a:rPr lang="en-GB" sz="1000" b="0" i="0" baseline="0" noProof="0">
                  <a:solidFill>
                    <a:schemeClr val="tx1"/>
                  </a:solidFill>
                </a:rPr>
                <a:t> on tab </a:t>
              </a:r>
              <a:r>
                <a:rPr lang="en-GB" sz="1000" b="1" i="0" baseline="0" noProof="0">
                  <a:solidFill>
                    <a:schemeClr val="tx1"/>
                  </a:solidFill>
                </a:rPr>
                <a:t>“Picture Tools”</a:t>
              </a:r>
              <a:r>
                <a:rPr lang="en-GB" sz="1000" b="0" i="0" baseline="0" noProof="0">
                  <a:solidFill>
                    <a:schemeClr val="tx1"/>
                  </a:solidFill>
                </a:rPr>
                <a:t> &gt; </a:t>
              </a:r>
              <a:r>
                <a:rPr lang="en-GB" sz="1000" b="1" i="0" baseline="0" noProof="0">
                  <a:solidFill>
                    <a:schemeClr val="tx1"/>
                  </a:solidFill>
                </a:rPr>
                <a:t>“Format”</a:t>
              </a:r>
            </a:p>
            <a:p>
              <a:pPr algn="l"/>
              <a:endParaRPr lang="en-GB" sz="1000" b="0" i="0" baseline="0" noProof="0">
                <a:solidFill>
                  <a:schemeClr val="tx1"/>
                </a:solidFill>
              </a:endParaRP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noProof="0">
                  <a:solidFill>
                    <a:schemeClr val="tx1"/>
                  </a:solidFill>
                </a:rPr>
                <a:t>Click</a:t>
              </a:r>
              <a:r>
                <a:rPr lang="en-GB" sz="1000" b="0" i="0" baseline="0" noProof="0">
                  <a:solidFill>
                    <a:schemeClr val="tx1"/>
                  </a:solidFill>
                </a:rPr>
                <a:t> on the icon above </a:t>
              </a:r>
              <a:r>
                <a:rPr lang="en-GB" sz="1000" b="1" i="0" baseline="0" noProof="0">
                  <a:solidFill>
                    <a:schemeClr val="tx1"/>
                  </a:solidFill>
                </a:rPr>
                <a:t>“Crop”</a:t>
              </a: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baseline="0" noProof="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a:solidFill>
                    <a:schemeClr val="tx1"/>
                  </a:solidFill>
                </a:rPr>
                <a:t>Use the </a:t>
              </a:r>
              <a:r>
                <a:rPr lang="en-GB" sz="1000" b="1" i="0" noProof="0">
                  <a:solidFill>
                    <a:schemeClr val="tx1"/>
                  </a:solidFill>
                </a:rPr>
                <a:t>“circular scale icon” </a:t>
              </a:r>
              <a:r>
                <a:rPr lang="en-GB" sz="1000" b="0" i="0" noProof="0">
                  <a:solidFill>
                    <a:schemeClr val="tx1"/>
                  </a:solidFill>
                </a:rPr>
                <a:t>to scale your picture within the cropped region.</a:t>
              </a:r>
            </a:p>
            <a:p>
              <a:pPr algn="l"/>
              <a:endParaRPr lang="en-GB" sz="1000" b="0" i="0" noProof="0">
                <a:solidFill>
                  <a:schemeClr val="tx1"/>
                </a:solidFill>
              </a:endParaRPr>
            </a:p>
            <a:p>
              <a:pPr algn="l"/>
              <a:endParaRPr lang="en-GB" sz="1000" b="0" i="0" noProof="0">
                <a:solidFill>
                  <a:schemeClr val="tx1"/>
                </a:solidFill>
              </a:endParaRPr>
            </a:p>
          </p:txBody>
        </p:sp>
        <p:pic>
          <p:nvPicPr>
            <p:cNvPr id="95" name="Picture 94"/>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96" name="Picture 95"/>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97" name="Picture 96"/>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98" name="Picture 97"/>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99" name="Group 98"/>
            <p:cNvGrpSpPr/>
            <p:nvPr userDrawn="1"/>
          </p:nvGrpSpPr>
          <p:grpSpPr>
            <a:xfrm>
              <a:off x="14367592" y="4149392"/>
              <a:ext cx="511967" cy="758182"/>
              <a:chOff x="14093278" y="4121452"/>
              <a:chExt cx="511967" cy="758182"/>
            </a:xfrm>
          </p:grpSpPr>
          <p:pic>
            <p:nvPicPr>
              <p:cNvPr id="103" name="Picture 102"/>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104" name="Rectangle 103"/>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cxnSp>
          <p:nvCxnSpPr>
            <p:cNvPr id="100" name="Straight Arrow Connector 99"/>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Oval 101"/>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spTree>
    <p:extLst>
      <p:ext uri="{BB962C8B-B14F-4D97-AF65-F5344CB8AC3E}">
        <p14:creationId xmlns:p14="http://schemas.microsoft.com/office/powerpoint/2010/main" val="3447797739"/>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 With Image Right">
    <p:spTree>
      <p:nvGrpSpPr>
        <p:cNvPr id="1" name=""/>
        <p:cNvGrpSpPr/>
        <p:nvPr/>
      </p:nvGrpSpPr>
      <p:grpSpPr>
        <a:xfrm>
          <a:off x="0" y="0"/>
          <a:ext cx="0" cy="0"/>
          <a:chOff x="0" y="0"/>
          <a:chExt cx="0" cy="0"/>
        </a:xfrm>
      </p:grpSpPr>
      <p:sp>
        <p:nvSpPr>
          <p:cNvPr id="3" name="Rectangle 2"/>
          <p:cNvSpPr/>
          <p:nvPr userDrawn="1"/>
        </p:nvSpPr>
        <p:spPr>
          <a:xfrm>
            <a:off x="10932160" y="6019800"/>
            <a:ext cx="1259840" cy="83819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8" name="Text Placeholder 5"/>
          <p:cNvSpPr>
            <a:spLocks noGrp="1"/>
          </p:cNvSpPr>
          <p:nvPr>
            <p:ph type="body" sz="quarter" idx="12"/>
          </p:nvPr>
        </p:nvSpPr>
        <p:spPr>
          <a:xfrm>
            <a:off x="658814" y="1544637"/>
            <a:ext cx="5184774" cy="4475163"/>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8" name="Picture Placeholder 17"/>
          <p:cNvSpPr>
            <a:spLocks noGrp="1"/>
          </p:cNvSpPr>
          <p:nvPr>
            <p:ph type="pic" sz="quarter" idx="15" hasCustomPrompt="1"/>
          </p:nvPr>
        </p:nvSpPr>
        <p:spPr bwMode="auto">
          <a:xfrm>
            <a:off x="6348413" y="-2"/>
            <a:ext cx="5843587" cy="6858002"/>
          </a:xfrm>
          <a:custGeom>
            <a:avLst/>
            <a:gdLst>
              <a:gd name="connsiteX0" fmla="*/ 5034304 w 5843587"/>
              <a:gd name="connsiteY0" fmla="*/ 6352964 h 6858001"/>
              <a:gd name="connsiteX1" fmla="*/ 4994816 w 5843587"/>
              <a:gd name="connsiteY1" fmla="*/ 6392626 h 6858001"/>
              <a:gd name="connsiteX2" fmla="*/ 5034304 w 5843587"/>
              <a:gd name="connsiteY2" fmla="*/ 6432288 h 6858001"/>
              <a:gd name="connsiteX3" fmla="*/ 5073792 w 5843587"/>
              <a:gd name="connsiteY3" fmla="*/ 6392626 h 6858001"/>
              <a:gd name="connsiteX4" fmla="*/ 5034304 w 5843587"/>
              <a:gd name="connsiteY4" fmla="*/ 6352964 h 6858001"/>
              <a:gd name="connsiteX5" fmla="*/ 5031821 w 5843587"/>
              <a:gd name="connsiteY5" fmla="*/ 6250330 h 6858001"/>
              <a:gd name="connsiteX6" fmla="*/ 4927244 w 5843587"/>
              <a:gd name="connsiteY6" fmla="*/ 6293859 h 6858001"/>
              <a:gd name="connsiteX7" fmla="*/ 4883137 w 5843587"/>
              <a:gd name="connsiteY7" fmla="*/ 6397330 h 6858001"/>
              <a:gd name="connsiteX8" fmla="*/ 4983446 w 5843587"/>
              <a:gd name="connsiteY8" fmla="*/ 6534339 h 6858001"/>
              <a:gd name="connsiteX9" fmla="*/ 5014036 w 5843587"/>
              <a:gd name="connsiteY9" fmla="*/ 6485815 h 6858001"/>
              <a:gd name="connsiteX10" fmla="*/ 4940050 w 5843587"/>
              <a:gd name="connsiteY10" fmla="*/ 6396616 h 6858001"/>
              <a:gd name="connsiteX11" fmla="*/ 5033244 w 5843587"/>
              <a:gd name="connsiteY11" fmla="*/ 6304563 h 6858001"/>
              <a:gd name="connsiteX12" fmla="*/ 5128573 w 5843587"/>
              <a:gd name="connsiteY12" fmla="*/ 6394475 h 6858001"/>
              <a:gd name="connsiteX13" fmla="*/ 5104385 w 5843587"/>
              <a:gd name="connsiteY13" fmla="*/ 6463693 h 6858001"/>
              <a:gd name="connsiteX14" fmla="*/ 5103673 w 5843587"/>
              <a:gd name="connsiteY14" fmla="*/ 6463693 h 6858001"/>
              <a:gd name="connsiteX15" fmla="*/ 5103673 w 5843587"/>
              <a:gd name="connsiteY15" fmla="*/ 6464407 h 6858001"/>
              <a:gd name="connsiteX16" fmla="*/ 5003365 w 5843587"/>
              <a:gd name="connsiteY16" fmla="*/ 6613547 h 6858001"/>
              <a:gd name="connsiteX17" fmla="*/ 5055298 w 5843587"/>
              <a:gd name="connsiteY17" fmla="*/ 6613547 h 6858001"/>
              <a:gd name="connsiteX18" fmla="*/ 5078774 w 5843587"/>
              <a:gd name="connsiteY18" fmla="*/ 6600703 h 6858001"/>
              <a:gd name="connsiteX19" fmla="*/ 5133553 w 5843587"/>
              <a:gd name="connsiteY19" fmla="*/ 6511504 h 6858001"/>
              <a:gd name="connsiteX20" fmla="*/ 5144224 w 5843587"/>
              <a:gd name="connsiteY20" fmla="*/ 6495091 h 6858001"/>
              <a:gd name="connsiteX21" fmla="*/ 5184774 w 5843587"/>
              <a:gd name="connsiteY21" fmla="*/ 6393048 h 6858001"/>
              <a:gd name="connsiteX22" fmla="*/ 5137821 w 5843587"/>
              <a:gd name="connsiteY22" fmla="*/ 6289578 h 6858001"/>
              <a:gd name="connsiteX23" fmla="*/ 5031821 w 5843587"/>
              <a:gd name="connsiteY23" fmla="*/ 6250330 h 6858001"/>
              <a:gd name="connsiteX24" fmla="*/ 0 w 5843587"/>
              <a:gd name="connsiteY24" fmla="*/ 0 h 6858001"/>
              <a:gd name="connsiteX25" fmla="*/ 5843587 w 5843587"/>
              <a:gd name="connsiteY25" fmla="*/ 0 h 6858001"/>
              <a:gd name="connsiteX26" fmla="*/ 5843587 w 5843587"/>
              <a:gd name="connsiteY26" fmla="*/ 6858001 h 6858001"/>
              <a:gd name="connsiteX27" fmla="*/ 0 w 5843587"/>
              <a:gd name="connsiteY2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843587" h="6858001">
                <a:moveTo>
                  <a:pt x="5034304" y="6352964"/>
                </a:moveTo>
                <a:cubicBezTo>
                  <a:pt x="5012495" y="6352964"/>
                  <a:pt x="4994816" y="6370721"/>
                  <a:pt x="4994816" y="6392626"/>
                </a:cubicBezTo>
                <a:cubicBezTo>
                  <a:pt x="4994816" y="6414531"/>
                  <a:pt x="5012495" y="6432288"/>
                  <a:pt x="5034304" y="6432288"/>
                </a:cubicBezTo>
                <a:cubicBezTo>
                  <a:pt x="5056113" y="6432288"/>
                  <a:pt x="5073792" y="6414531"/>
                  <a:pt x="5073792" y="6392626"/>
                </a:cubicBezTo>
                <a:cubicBezTo>
                  <a:pt x="5073792" y="6370721"/>
                  <a:pt x="5056113" y="6352964"/>
                  <a:pt x="5034304" y="6352964"/>
                </a:cubicBezTo>
                <a:close/>
                <a:moveTo>
                  <a:pt x="5031821" y="6250330"/>
                </a:moveTo>
                <a:cubicBezTo>
                  <a:pt x="4992694" y="6250330"/>
                  <a:pt x="4954989" y="6266029"/>
                  <a:pt x="4927244" y="6293859"/>
                </a:cubicBezTo>
                <a:cubicBezTo>
                  <a:pt x="4898788" y="6321689"/>
                  <a:pt x="4883137" y="6358796"/>
                  <a:pt x="4883137" y="6397330"/>
                </a:cubicBezTo>
                <a:cubicBezTo>
                  <a:pt x="4883137" y="6461553"/>
                  <a:pt x="4922976" y="6515785"/>
                  <a:pt x="4983446" y="6534339"/>
                </a:cubicBezTo>
                <a:cubicBezTo>
                  <a:pt x="5014036" y="6485815"/>
                  <a:pt x="5014036" y="6485815"/>
                  <a:pt x="5014036" y="6485815"/>
                </a:cubicBezTo>
                <a:cubicBezTo>
                  <a:pt x="4971352" y="6477965"/>
                  <a:pt x="4940050" y="6441572"/>
                  <a:pt x="4940050" y="6396616"/>
                </a:cubicBezTo>
                <a:cubicBezTo>
                  <a:pt x="4940050" y="6345951"/>
                  <a:pt x="4981311" y="6304563"/>
                  <a:pt x="5033244" y="6304563"/>
                </a:cubicBezTo>
                <a:cubicBezTo>
                  <a:pt x="5080197" y="6304563"/>
                  <a:pt x="5128573" y="6338102"/>
                  <a:pt x="5128573" y="6394475"/>
                </a:cubicBezTo>
                <a:cubicBezTo>
                  <a:pt x="5128573" y="6420878"/>
                  <a:pt x="5115767" y="6443713"/>
                  <a:pt x="5104385" y="6463693"/>
                </a:cubicBezTo>
                <a:cubicBezTo>
                  <a:pt x="5103673" y="6463693"/>
                  <a:pt x="5103673" y="6463693"/>
                  <a:pt x="5103673" y="6463693"/>
                </a:cubicBezTo>
                <a:cubicBezTo>
                  <a:pt x="5103673" y="6464407"/>
                  <a:pt x="5103673" y="6464407"/>
                  <a:pt x="5103673" y="6464407"/>
                </a:cubicBezTo>
                <a:cubicBezTo>
                  <a:pt x="5003365" y="6613547"/>
                  <a:pt x="5003365" y="6613547"/>
                  <a:pt x="5003365" y="6613547"/>
                </a:cubicBezTo>
                <a:cubicBezTo>
                  <a:pt x="5055298" y="6613547"/>
                  <a:pt x="5055298" y="6613547"/>
                  <a:pt x="5055298" y="6613547"/>
                </a:cubicBezTo>
                <a:cubicBezTo>
                  <a:pt x="5064546" y="6613547"/>
                  <a:pt x="5073794" y="6608552"/>
                  <a:pt x="5078774" y="6600703"/>
                </a:cubicBezTo>
                <a:cubicBezTo>
                  <a:pt x="5133553" y="6511504"/>
                  <a:pt x="5133553" y="6511504"/>
                  <a:pt x="5133553" y="6511504"/>
                </a:cubicBezTo>
                <a:cubicBezTo>
                  <a:pt x="5137110" y="6505795"/>
                  <a:pt x="5140667" y="6500087"/>
                  <a:pt x="5144224" y="6495091"/>
                </a:cubicBezTo>
                <a:cubicBezTo>
                  <a:pt x="5164143" y="6462266"/>
                  <a:pt x="5184774" y="6428014"/>
                  <a:pt x="5184774" y="6393048"/>
                </a:cubicBezTo>
                <a:cubicBezTo>
                  <a:pt x="5184774" y="6340956"/>
                  <a:pt x="5159163" y="6308131"/>
                  <a:pt x="5137821" y="6289578"/>
                </a:cubicBezTo>
                <a:cubicBezTo>
                  <a:pt x="5110076" y="6264602"/>
                  <a:pt x="5070949" y="6250330"/>
                  <a:pt x="5031821" y="6250330"/>
                </a:cubicBezTo>
                <a:close/>
                <a:moveTo>
                  <a:pt x="0" y="0"/>
                </a:moveTo>
                <a:lnTo>
                  <a:pt x="5843587" y="0"/>
                </a:lnTo>
                <a:lnTo>
                  <a:pt x="5843587" y="6858001"/>
                </a:lnTo>
                <a:lnTo>
                  <a:pt x="0" y="6858001"/>
                </a:lnTo>
                <a:close/>
              </a:path>
            </a:pathLst>
          </a:custGeom>
          <a:solidFill>
            <a:schemeClr val="bg2"/>
          </a:solidFill>
        </p:spPr>
        <p:txBody>
          <a:bodyPr wrap="square" lIns="180000" tIns="180000" rIns="648000" bIns="180000" anchor="ctr">
            <a:noAutofit/>
          </a:bodyPr>
          <a:lstStyle>
            <a:lvl1pPr algn="r">
              <a:defRPr/>
            </a:lvl1pPr>
          </a:lstStyle>
          <a:p>
            <a:r>
              <a:rPr lang="en-GB"/>
              <a:t>Click on icon left </a:t>
            </a:r>
            <a:br>
              <a:rPr lang="en-GB"/>
            </a:br>
            <a:r>
              <a:rPr lang="en-GB"/>
              <a:t>to insert picture </a:t>
            </a:r>
            <a:endParaRPr lang="nl-NL"/>
          </a:p>
        </p:txBody>
      </p:sp>
      <p:sp>
        <p:nvSpPr>
          <p:cNvPr id="2" name="Title 1"/>
          <p:cNvSpPr>
            <a:spLocks noGrp="1"/>
          </p:cNvSpPr>
          <p:nvPr>
            <p:ph type="title"/>
          </p:nvPr>
        </p:nvSpPr>
        <p:spPr>
          <a:xfrm>
            <a:off x="658813" y="515833"/>
            <a:ext cx="5184775" cy="854075"/>
          </a:xfrm>
        </p:spPr>
        <p:txBody>
          <a:bodyPr/>
          <a:lstStyle/>
          <a:p>
            <a:r>
              <a:rPr lang="en-GB" noProof="0"/>
              <a:t>Click to edit Master title style</a:t>
            </a:r>
          </a:p>
        </p:txBody>
      </p:sp>
      <p:sp>
        <p:nvSpPr>
          <p:cNvPr id="10"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
        <p:nvSpPr>
          <p:cNvPr id="11" name="Footer Placeholder 34"/>
          <p:cNvSpPr>
            <a:spLocks noGrp="1"/>
          </p:cNvSpPr>
          <p:nvPr>
            <p:ph type="ftr" sz="quarter" idx="3"/>
          </p:nvPr>
        </p:nvSpPr>
        <p:spPr>
          <a:xfrm>
            <a:off x="673691" y="6370641"/>
            <a:ext cx="5169898" cy="189708"/>
          </a:xfrm>
          <a:prstGeom prst="rect">
            <a:avLst/>
          </a:prstGeom>
        </p:spPr>
        <p:txBody>
          <a:bodyPr vert="horz" lIns="0" tIns="0" rIns="0" bIns="0" rtlCol="0" anchor="b"/>
          <a:lstStyle>
            <a:lvl1pPr algn="l">
              <a:defRPr sz="1200">
                <a:solidFill>
                  <a:schemeClr val="tx1"/>
                </a:solidFill>
              </a:defRPr>
            </a:lvl1pPr>
          </a:lstStyle>
          <a:p>
            <a:r>
              <a:rPr lang="en-US"/>
              <a:t>Title of this </a:t>
            </a:r>
            <a:r>
              <a:rPr lang="en-GB" noProof="0"/>
              <a:t>presentation</a:t>
            </a:r>
            <a:r>
              <a:rPr lang="en-US"/>
              <a:t> (Footer Text)</a:t>
            </a:r>
            <a:endParaRPr lang="nl-NL"/>
          </a:p>
        </p:txBody>
      </p:sp>
      <p:grpSp>
        <p:nvGrpSpPr>
          <p:cNvPr id="34" name="Group 33"/>
          <p:cNvGrpSpPr/>
          <p:nvPr userDrawn="1"/>
        </p:nvGrpSpPr>
        <p:grpSpPr>
          <a:xfrm>
            <a:off x="12263437" y="3542534"/>
            <a:ext cx="3681703" cy="2424674"/>
            <a:chOff x="12263437" y="3542534"/>
            <a:chExt cx="3681703" cy="2424674"/>
          </a:xfrm>
        </p:grpSpPr>
        <p:sp>
          <p:nvSpPr>
            <p:cNvPr id="35"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a:p>
          </p:txBody>
        </p:sp>
        <p:sp>
          <p:nvSpPr>
            <p:cNvPr id="36" name="Rectangle 35"/>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a:solidFill>
                    <a:schemeClr val="tx1"/>
                  </a:solidFill>
                  <a:latin typeface="+mj-lt"/>
                </a:rPr>
                <a:t>CROP PICTURE</a:t>
              </a:r>
            </a:p>
            <a:p>
              <a:pPr algn="l"/>
              <a:r>
                <a:rPr lang="en-GB" sz="1000" b="0" i="0" noProof="0">
                  <a:solidFill>
                    <a:schemeClr val="tx1"/>
                  </a:solidFill>
                </a:rPr>
                <a:t>Select picture &gt; click</a:t>
              </a:r>
              <a:r>
                <a:rPr lang="en-GB" sz="1000" b="0" i="0" baseline="0" noProof="0">
                  <a:solidFill>
                    <a:schemeClr val="tx1"/>
                  </a:solidFill>
                </a:rPr>
                <a:t> on tab </a:t>
              </a:r>
              <a:r>
                <a:rPr lang="en-GB" sz="1000" b="1" i="0" baseline="0" noProof="0">
                  <a:solidFill>
                    <a:schemeClr val="tx1"/>
                  </a:solidFill>
                </a:rPr>
                <a:t>“Picture Tools”</a:t>
              </a:r>
              <a:r>
                <a:rPr lang="en-GB" sz="1000" b="0" i="0" baseline="0" noProof="0">
                  <a:solidFill>
                    <a:schemeClr val="tx1"/>
                  </a:solidFill>
                </a:rPr>
                <a:t> &gt; </a:t>
              </a:r>
              <a:r>
                <a:rPr lang="en-GB" sz="1000" b="1" i="0" baseline="0" noProof="0">
                  <a:solidFill>
                    <a:schemeClr val="tx1"/>
                  </a:solidFill>
                </a:rPr>
                <a:t>“Format”</a:t>
              </a:r>
            </a:p>
            <a:p>
              <a:pPr algn="l"/>
              <a:endParaRPr lang="en-GB" sz="1000" b="0" i="0" baseline="0" noProof="0">
                <a:solidFill>
                  <a:schemeClr val="tx1"/>
                </a:solidFill>
              </a:endParaRP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noProof="0">
                  <a:solidFill>
                    <a:schemeClr val="tx1"/>
                  </a:solidFill>
                </a:rPr>
                <a:t>Click</a:t>
              </a:r>
              <a:r>
                <a:rPr lang="en-GB" sz="1000" b="0" i="0" baseline="0" noProof="0">
                  <a:solidFill>
                    <a:schemeClr val="tx1"/>
                  </a:solidFill>
                </a:rPr>
                <a:t> on the icon above </a:t>
              </a:r>
              <a:r>
                <a:rPr lang="en-GB" sz="1000" b="1" i="0" baseline="0" noProof="0">
                  <a:solidFill>
                    <a:schemeClr val="tx1"/>
                  </a:solidFill>
                </a:rPr>
                <a:t>“Crop”</a:t>
              </a: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baseline="0" noProof="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a:solidFill>
                    <a:schemeClr val="tx1"/>
                  </a:solidFill>
                </a:rPr>
                <a:t>Use the </a:t>
              </a:r>
              <a:r>
                <a:rPr lang="en-GB" sz="1000" b="1" i="0" noProof="0">
                  <a:solidFill>
                    <a:schemeClr val="tx1"/>
                  </a:solidFill>
                </a:rPr>
                <a:t>“circular scale icon” </a:t>
              </a:r>
              <a:r>
                <a:rPr lang="en-GB" sz="1000" b="0" i="0" noProof="0">
                  <a:solidFill>
                    <a:schemeClr val="tx1"/>
                  </a:solidFill>
                </a:rPr>
                <a:t>to scale your picture within the cropped region.</a:t>
              </a:r>
            </a:p>
            <a:p>
              <a:pPr algn="l"/>
              <a:endParaRPr lang="en-GB" sz="1000" b="0" i="0" noProof="0">
                <a:solidFill>
                  <a:schemeClr val="tx1"/>
                </a:solidFill>
              </a:endParaRPr>
            </a:p>
            <a:p>
              <a:pPr algn="l"/>
              <a:endParaRPr lang="en-GB" sz="1000" b="0" i="0" noProof="0">
                <a:solidFill>
                  <a:schemeClr val="tx1"/>
                </a:solidFill>
              </a:endParaRPr>
            </a:p>
          </p:txBody>
        </p:sp>
        <p:pic>
          <p:nvPicPr>
            <p:cNvPr id="37" name="Picture 36"/>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38" name="Picture 37"/>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39" name="Picture 38"/>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40" name="Picture 39"/>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41" name="Group 40"/>
            <p:cNvGrpSpPr/>
            <p:nvPr userDrawn="1"/>
          </p:nvGrpSpPr>
          <p:grpSpPr>
            <a:xfrm>
              <a:off x="14367592" y="4149392"/>
              <a:ext cx="511967" cy="758182"/>
              <a:chOff x="14093278" y="4121452"/>
              <a:chExt cx="511967" cy="758182"/>
            </a:xfrm>
          </p:grpSpPr>
          <p:pic>
            <p:nvPicPr>
              <p:cNvPr id="45" name="Picture 44"/>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46" name="Rectangle 45"/>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cxnSp>
          <p:nvCxnSpPr>
            <p:cNvPr id="42" name="Straight Arrow Connector 41"/>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spTree>
    <p:extLst>
      <p:ext uri="{BB962C8B-B14F-4D97-AF65-F5344CB8AC3E}">
        <p14:creationId xmlns:p14="http://schemas.microsoft.com/office/powerpoint/2010/main" val="77227173"/>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2 With Image Right With border">
    <p:spTree>
      <p:nvGrpSpPr>
        <p:cNvPr id="1" name=""/>
        <p:cNvGrpSpPr/>
        <p:nvPr/>
      </p:nvGrpSpPr>
      <p:grpSpPr>
        <a:xfrm>
          <a:off x="0" y="0"/>
          <a:ext cx="0" cy="0"/>
          <a:chOff x="0" y="0"/>
          <a:chExt cx="0" cy="0"/>
        </a:xfrm>
      </p:grpSpPr>
      <p:sp>
        <p:nvSpPr>
          <p:cNvPr id="8" name="Text Placeholder 5"/>
          <p:cNvSpPr>
            <a:spLocks noGrp="1"/>
          </p:cNvSpPr>
          <p:nvPr>
            <p:ph type="body" sz="quarter" idx="12"/>
          </p:nvPr>
        </p:nvSpPr>
        <p:spPr>
          <a:xfrm>
            <a:off x="658814" y="1544637"/>
            <a:ext cx="5184774" cy="4475163"/>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4" name="Picture Placeholder 13"/>
          <p:cNvSpPr>
            <a:spLocks noGrp="1"/>
          </p:cNvSpPr>
          <p:nvPr>
            <p:ph type="pic" sz="quarter" idx="15" hasCustomPrompt="1"/>
          </p:nvPr>
        </p:nvSpPr>
        <p:spPr bwMode="auto">
          <a:xfrm>
            <a:off x="6348413" y="333375"/>
            <a:ext cx="5508625" cy="5686425"/>
          </a:xfrm>
          <a:custGeom>
            <a:avLst/>
            <a:gdLst>
              <a:gd name="connsiteX0" fmla="*/ 0 w 6105525"/>
              <a:gd name="connsiteY0" fmla="*/ 0 h 6858000"/>
              <a:gd name="connsiteX1" fmla="*/ 6105525 w 6105525"/>
              <a:gd name="connsiteY1" fmla="*/ 0 h 6858000"/>
              <a:gd name="connsiteX2" fmla="*/ 6105525 w 6105525"/>
              <a:gd name="connsiteY2" fmla="*/ 6858000 h 6858000"/>
              <a:gd name="connsiteX3" fmla="*/ 0 w 61055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05525" h="6858000">
                <a:moveTo>
                  <a:pt x="0" y="0"/>
                </a:moveTo>
                <a:lnTo>
                  <a:pt x="6105525" y="0"/>
                </a:lnTo>
                <a:lnTo>
                  <a:pt x="6105525" y="6858000"/>
                </a:lnTo>
                <a:lnTo>
                  <a:pt x="0" y="6858000"/>
                </a:lnTo>
                <a:close/>
              </a:path>
            </a:pathLst>
          </a:custGeom>
          <a:solidFill>
            <a:schemeClr val="bg2"/>
          </a:solidFill>
        </p:spPr>
        <p:txBody>
          <a:bodyPr wrap="square" lIns="180000" tIns="180000" rIns="648000" bIns="180000" anchor="ctr">
            <a:noAutofit/>
          </a:bodyPr>
          <a:lstStyle>
            <a:lvl1pPr algn="r">
              <a:defRPr/>
            </a:lvl1pPr>
          </a:lstStyle>
          <a:p>
            <a:r>
              <a:rPr lang="en-GB"/>
              <a:t>Click on icon left </a:t>
            </a:r>
            <a:br>
              <a:rPr lang="en-GB"/>
            </a:br>
            <a:r>
              <a:rPr lang="en-GB"/>
              <a:t>to insert picture </a:t>
            </a:r>
            <a:endParaRPr lang="nl-NL"/>
          </a:p>
        </p:txBody>
      </p:sp>
      <p:sp>
        <p:nvSpPr>
          <p:cNvPr id="2" name="Title 1"/>
          <p:cNvSpPr>
            <a:spLocks noGrp="1"/>
          </p:cNvSpPr>
          <p:nvPr>
            <p:ph type="title"/>
          </p:nvPr>
        </p:nvSpPr>
        <p:spPr>
          <a:xfrm>
            <a:off x="658813" y="515833"/>
            <a:ext cx="5184775" cy="854075"/>
          </a:xfrm>
        </p:spPr>
        <p:txBody>
          <a:bodyPr/>
          <a:lstStyle/>
          <a:p>
            <a:r>
              <a:rPr lang="en-GB" noProof="0"/>
              <a:t>Click to edit Master title style</a:t>
            </a:r>
          </a:p>
        </p:txBody>
      </p:sp>
      <p:sp>
        <p:nvSpPr>
          <p:cNvPr id="9"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
        <p:nvSpPr>
          <p:cNvPr id="11"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US"/>
              <a:t>Title of this </a:t>
            </a:r>
            <a:r>
              <a:rPr lang="en-GB" noProof="0"/>
              <a:t>presentation</a:t>
            </a:r>
            <a:r>
              <a:rPr lang="en-US"/>
              <a:t> (Footer Text)</a:t>
            </a:r>
            <a:endParaRPr lang="nl-NL"/>
          </a:p>
        </p:txBody>
      </p:sp>
      <p:grpSp>
        <p:nvGrpSpPr>
          <p:cNvPr id="20" name="Group 19"/>
          <p:cNvGrpSpPr/>
          <p:nvPr userDrawn="1"/>
        </p:nvGrpSpPr>
        <p:grpSpPr>
          <a:xfrm>
            <a:off x="12263437" y="3542534"/>
            <a:ext cx="3681703" cy="2424674"/>
            <a:chOff x="12263437" y="3542534"/>
            <a:chExt cx="3681703" cy="2424674"/>
          </a:xfrm>
        </p:grpSpPr>
        <p:sp>
          <p:nvSpPr>
            <p:cNvPr id="21"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a:p>
          </p:txBody>
        </p:sp>
        <p:sp>
          <p:nvSpPr>
            <p:cNvPr id="22" name="Rectangle 21"/>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a:solidFill>
                    <a:schemeClr val="tx1"/>
                  </a:solidFill>
                  <a:latin typeface="+mj-lt"/>
                </a:rPr>
                <a:t>CROP PICTURE</a:t>
              </a:r>
            </a:p>
            <a:p>
              <a:pPr algn="l"/>
              <a:r>
                <a:rPr lang="en-GB" sz="1000" b="0" i="0" noProof="0">
                  <a:solidFill>
                    <a:schemeClr val="tx1"/>
                  </a:solidFill>
                </a:rPr>
                <a:t>Select picture &gt; click</a:t>
              </a:r>
              <a:r>
                <a:rPr lang="en-GB" sz="1000" b="0" i="0" baseline="0" noProof="0">
                  <a:solidFill>
                    <a:schemeClr val="tx1"/>
                  </a:solidFill>
                </a:rPr>
                <a:t> on tab </a:t>
              </a:r>
              <a:r>
                <a:rPr lang="en-GB" sz="1000" b="1" i="0" baseline="0" noProof="0">
                  <a:solidFill>
                    <a:schemeClr val="tx1"/>
                  </a:solidFill>
                </a:rPr>
                <a:t>“Picture Tools”</a:t>
              </a:r>
              <a:r>
                <a:rPr lang="en-GB" sz="1000" b="0" i="0" baseline="0" noProof="0">
                  <a:solidFill>
                    <a:schemeClr val="tx1"/>
                  </a:solidFill>
                </a:rPr>
                <a:t> &gt; </a:t>
              </a:r>
              <a:r>
                <a:rPr lang="en-GB" sz="1000" b="1" i="0" baseline="0" noProof="0">
                  <a:solidFill>
                    <a:schemeClr val="tx1"/>
                  </a:solidFill>
                </a:rPr>
                <a:t>“Format”</a:t>
              </a:r>
            </a:p>
            <a:p>
              <a:pPr algn="l"/>
              <a:endParaRPr lang="en-GB" sz="1000" b="0" i="0" baseline="0" noProof="0">
                <a:solidFill>
                  <a:schemeClr val="tx1"/>
                </a:solidFill>
              </a:endParaRP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noProof="0">
                  <a:solidFill>
                    <a:schemeClr val="tx1"/>
                  </a:solidFill>
                </a:rPr>
                <a:t>Click</a:t>
              </a:r>
              <a:r>
                <a:rPr lang="en-GB" sz="1000" b="0" i="0" baseline="0" noProof="0">
                  <a:solidFill>
                    <a:schemeClr val="tx1"/>
                  </a:solidFill>
                </a:rPr>
                <a:t> on the icon above </a:t>
              </a:r>
              <a:r>
                <a:rPr lang="en-GB" sz="1000" b="1" i="0" baseline="0" noProof="0">
                  <a:solidFill>
                    <a:schemeClr val="tx1"/>
                  </a:solidFill>
                </a:rPr>
                <a:t>“Crop”</a:t>
              </a: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baseline="0" noProof="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a:solidFill>
                    <a:schemeClr val="tx1"/>
                  </a:solidFill>
                </a:rPr>
                <a:t>Use the </a:t>
              </a:r>
              <a:r>
                <a:rPr lang="en-GB" sz="1000" b="1" i="0" noProof="0">
                  <a:solidFill>
                    <a:schemeClr val="tx1"/>
                  </a:solidFill>
                </a:rPr>
                <a:t>“circular scale icon” </a:t>
              </a:r>
              <a:r>
                <a:rPr lang="en-GB" sz="1000" b="0" i="0" noProof="0">
                  <a:solidFill>
                    <a:schemeClr val="tx1"/>
                  </a:solidFill>
                </a:rPr>
                <a:t>to scale your picture within the cropped region.</a:t>
              </a:r>
            </a:p>
            <a:p>
              <a:pPr algn="l"/>
              <a:endParaRPr lang="en-GB" sz="1000" b="0" i="0" noProof="0">
                <a:solidFill>
                  <a:schemeClr val="tx1"/>
                </a:solidFill>
              </a:endParaRPr>
            </a:p>
            <a:p>
              <a:pPr algn="l"/>
              <a:endParaRPr lang="en-GB" sz="1000" b="0" i="0" noProof="0">
                <a:solidFill>
                  <a:schemeClr val="tx1"/>
                </a:solidFill>
              </a:endParaRPr>
            </a:p>
          </p:txBody>
        </p:sp>
        <p:pic>
          <p:nvPicPr>
            <p:cNvPr id="23" name="Picture 22"/>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37" name="Picture 36"/>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38" name="Picture 37"/>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39" name="Picture 38"/>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40" name="Group 39"/>
            <p:cNvGrpSpPr/>
            <p:nvPr userDrawn="1"/>
          </p:nvGrpSpPr>
          <p:grpSpPr>
            <a:xfrm>
              <a:off x="14367592" y="4149392"/>
              <a:ext cx="511967" cy="758182"/>
              <a:chOff x="14093278" y="4121452"/>
              <a:chExt cx="511967" cy="758182"/>
            </a:xfrm>
          </p:grpSpPr>
          <p:pic>
            <p:nvPicPr>
              <p:cNvPr id="44" name="Picture 43"/>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45" name="Rectangle 44"/>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cxnSp>
          <p:nvCxnSpPr>
            <p:cNvPr id="41" name="Straight Arrow Connector 40"/>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spTree>
    <p:extLst>
      <p:ext uri="{BB962C8B-B14F-4D97-AF65-F5344CB8AC3E}">
        <p14:creationId xmlns:p14="http://schemas.microsoft.com/office/powerpoint/2010/main" val="2141115196"/>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 With Image Left">
    <p:spTree>
      <p:nvGrpSpPr>
        <p:cNvPr id="1" name=""/>
        <p:cNvGrpSpPr/>
        <p:nvPr/>
      </p:nvGrpSpPr>
      <p:grpSpPr>
        <a:xfrm>
          <a:off x="0" y="0"/>
          <a:ext cx="0" cy="0"/>
          <a:chOff x="0" y="0"/>
          <a:chExt cx="0" cy="0"/>
        </a:xfrm>
      </p:grpSpPr>
      <p:sp>
        <p:nvSpPr>
          <p:cNvPr id="8" name="Text Placeholder 5"/>
          <p:cNvSpPr>
            <a:spLocks noGrp="1"/>
          </p:cNvSpPr>
          <p:nvPr>
            <p:ph type="body" sz="quarter" idx="12"/>
          </p:nvPr>
        </p:nvSpPr>
        <p:spPr>
          <a:xfrm>
            <a:off x="6348413" y="1544638"/>
            <a:ext cx="5194301" cy="4475162"/>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4" name="Picture Placeholder 13"/>
          <p:cNvSpPr>
            <a:spLocks noGrp="1"/>
          </p:cNvSpPr>
          <p:nvPr>
            <p:ph type="pic" sz="quarter" idx="15" hasCustomPrompt="1"/>
          </p:nvPr>
        </p:nvSpPr>
        <p:spPr bwMode="auto">
          <a:xfrm>
            <a:off x="0" y="-2"/>
            <a:ext cx="5843588" cy="6858002"/>
          </a:xfrm>
          <a:custGeom>
            <a:avLst/>
            <a:gdLst>
              <a:gd name="connsiteX0" fmla="*/ 0 w 6105525"/>
              <a:gd name="connsiteY0" fmla="*/ 0 h 6858000"/>
              <a:gd name="connsiteX1" fmla="*/ 6105525 w 6105525"/>
              <a:gd name="connsiteY1" fmla="*/ 0 h 6858000"/>
              <a:gd name="connsiteX2" fmla="*/ 6105525 w 6105525"/>
              <a:gd name="connsiteY2" fmla="*/ 6858000 h 6858000"/>
              <a:gd name="connsiteX3" fmla="*/ 0 w 61055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05525" h="6858000">
                <a:moveTo>
                  <a:pt x="0" y="0"/>
                </a:moveTo>
                <a:lnTo>
                  <a:pt x="6105525" y="0"/>
                </a:lnTo>
                <a:lnTo>
                  <a:pt x="6105525" y="6858000"/>
                </a:lnTo>
                <a:lnTo>
                  <a:pt x="0" y="6858000"/>
                </a:lnTo>
                <a:close/>
              </a:path>
            </a:pathLst>
          </a:custGeom>
          <a:solidFill>
            <a:schemeClr val="bg2"/>
          </a:solidFill>
        </p:spPr>
        <p:txBody>
          <a:bodyPr wrap="square" lIns="180000" tIns="180000" rIns="648000" bIns="180000" anchor="ctr">
            <a:noAutofit/>
          </a:bodyPr>
          <a:lstStyle>
            <a:lvl1pPr algn="r">
              <a:defRPr/>
            </a:lvl1pPr>
          </a:lstStyle>
          <a:p>
            <a:r>
              <a:rPr lang="en-GB"/>
              <a:t>Click on icon left </a:t>
            </a:r>
            <a:br>
              <a:rPr lang="en-GB"/>
            </a:br>
            <a:r>
              <a:rPr lang="en-GB"/>
              <a:t>to insert picture </a:t>
            </a:r>
            <a:endParaRPr lang="nl-NL"/>
          </a:p>
        </p:txBody>
      </p:sp>
      <p:sp>
        <p:nvSpPr>
          <p:cNvPr id="2" name="Title 1"/>
          <p:cNvSpPr>
            <a:spLocks noGrp="1"/>
          </p:cNvSpPr>
          <p:nvPr>
            <p:ph type="title"/>
          </p:nvPr>
        </p:nvSpPr>
        <p:spPr>
          <a:xfrm>
            <a:off x="6348413" y="515833"/>
            <a:ext cx="5173661" cy="854075"/>
          </a:xfrm>
        </p:spPr>
        <p:txBody>
          <a:bodyPr/>
          <a:lstStyle/>
          <a:p>
            <a:r>
              <a:rPr lang="en-GB" noProof="0"/>
              <a:t>Click to edit Master title style</a:t>
            </a:r>
          </a:p>
        </p:txBody>
      </p:sp>
      <p:sp>
        <p:nvSpPr>
          <p:cNvPr id="7" name="Slide Number Placeholder 5"/>
          <p:cNvSpPr>
            <a:spLocks noGrp="1"/>
          </p:cNvSpPr>
          <p:nvPr>
            <p:ph type="sldNum" sz="quarter" idx="4"/>
          </p:nvPr>
        </p:nvSpPr>
        <p:spPr bwMode="gray">
          <a:xfrm>
            <a:off x="6026094"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
        <p:nvSpPr>
          <p:cNvPr id="9" name="Footer Placeholder 34"/>
          <p:cNvSpPr>
            <a:spLocks noGrp="1"/>
          </p:cNvSpPr>
          <p:nvPr>
            <p:ph type="ftr" sz="quarter" idx="3"/>
          </p:nvPr>
        </p:nvSpPr>
        <p:spPr>
          <a:xfrm>
            <a:off x="6348413" y="6370641"/>
            <a:ext cx="4753927" cy="189708"/>
          </a:xfrm>
          <a:prstGeom prst="rect">
            <a:avLst/>
          </a:prstGeom>
        </p:spPr>
        <p:txBody>
          <a:bodyPr vert="horz" lIns="0" tIns="0" rIns="0" bIns="0" rtlCol="0" anchor="b"/>
          <a:lstStyle>
            <a:lvl1pPr algn="l">
              <a:defRPr sz="1200">
                <a:solidFill>
                  <a:schemeClr val="tx1"/>
                </a:solidFill>
              </a:defRPr>
            </a:lvl1pPr>
          </a:lstStyle>
          <a:p>
            <a:r>
              <a:rPr lang="en-US"/>
              <a:t>Title of this </a:t>
            </a:r>
            <a:r>
              <a:rPr lang="en-GB" noProof="0"/>
              <a:t>presentation</a:t>
            </a:r>
            <a:r>
              <a:rPr lang="en-US"/>
              <a:t> (Footer Text)</a:t>
            </a:r>
            <a:endParaRPr lang="nl-NL"/>
          </a:p>
        </p:txBody>
      </p:sp>
      <p:grpSp>
        <p:nvGrpSpPr>
          <p:cNvPr id="20" name="Group 19"/>
          <p:cNvGrpSpPr/>
          <p:nvPr userDrawn="1"/>
        </p:nvGrpSpPr>
        <p:grpSpPr>
          <a:xfrm>
            <a:off x="12263437" y="3542534"/>
            <a:ext cx="3681703" cy="2424674"/>
            <a:chOff x="12263437" y="3542534"/>
            <a:chExt cx="3681703" cy="2424674"/>
          </a:xfrm>
        </p:grpSpPr>
        <p:sp>
          <p:nvSpPr>
            <p:cNvPr id="21"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a:p>
          </p:txBody>
        </p:sp>
        <p:sp>
          <p:nvSpPr>
            <p:cNvPr id="22" name="Rectangle 21"/>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a:solidFill>
                    <a:schemeClr val="tx1"/>
                  </a:solidFill>
                  <a:latin typeface="+mj-lt"/>
                </a:rPr>
                <a:t>CROP PICTURE</a:t>
              </a:r>
            </a:p>
            <a:p>
              <a:pPr algn="l"/>
              <a:r>
                <a:rPr lang="en-GB" sz="1000" b="0" i="0" noProof="0">
                  <a:solidFill>
                    <a:schemeClr val="tx1"/>
                  </a:solidFill>
                </a:rPr>
                <a:t>Select picture &gt; click</a:t>
              </a:r>
              <a:r>
                <a:rPr lang="en-GB" sz="1000" b="0" i="0" baseline="0" noProof="0">
                  <a:solidFill>
                    <a:schemeClr val="tx1"/>
                  </a:solidFill>
                </a:rPr>
                <a:t> on tab </a:t>
              </a:r>
              <a:r>
                <a:rPr lang="en-GB" sz="1000" b="1" i="0" baseline="0" noProof="0">
                  <a:solidFill>
                    <a:schemeClr val="tx1"/>
                  </a:solidFill>
                </a:rPr>
                <a:t>“Picture Tools”</a:t>
              </a:r>
              <a:r>
                <a:rPr lang="en-GB" sz="1000" b="0" i="0" baseline="0" noProof="0">
                  <a:solidFill>
                    <a:schemeClr val="tx1"/>
                  </a:solidFill>
                </a:rPr>
                <a:t> &gt; </a:t>
              </a:r>
              <a:r>
                <a:rPr lang="en-GB" sz="1000" b="1" i="0" baseline="0" noProof="0">
                  <a:solidFill>
                    <a:schemeClr val="tx1"/>
                  </a:solidFill>
                </a:rPr>
                <a:t>“Format”</a:t>
              </a:r>
            </a:p>
            <a:p>
              <a:pPr algn="l"/>
              <a:endParaRPr lang="en-GB" sz="1000" b="0" i="0" baseline="0" noProof="0">
                <a:solidFill>
                  <a:schemeClr val="tx1"/>
                </a:solidFill>
              </a:endParaRP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noProof="0">
                  <a:solidFill>
                    <a:schemeClr val="tx1"/>
                  </a:solidFill>
                </a:rPr>
                <a:t>Click</a:t>
              </a:r>
              <a:r>
                <a:rPr lang="en-GB" sz="1000" b="0" i="0" baseline="0" noProof="0">
                  <a:solidFill>
                    <a:schemeClr val="tx1"/>
                  </a:solidFill>
                </a:rPr>
                <a:t> on the icon above </a:t>
              </a:r>
              <a:r>
                <a:rPr lang="en-GB" sz="1000" b="1" i="0" baseline="0" noProof="0">
                  <a:solidFill>
                    <a:schemeClr val="tx1"/>
                  </a:solidFill>
                </a:rPr>
                <a:t>“Crop”</a:t>
              </a: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baseline="0" noProof="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a:solidFill>
                    <a:schemeClr val="tx1"/>
                  </a:solidFill>
                </a:rPr>
                <a:t>Use the </a:t>
              </a:r>
              <a:r>
                <a:rPr lang="en-GB" sz="1000" b="1" i="0" noProof="0">
                  <a:solidFill>
                    <a:schemeClr val="tx1"/>
                  </a:solidFill>
                </a:rPr>
                <a:t>“circular scale icon” </a:t>
              </a:r>
              <a:r>
                <a:rPr lang="en-GB" sz="1000" b="0" i="0" noProof="0">
                  <a:solidFill>
                    <a:schemeClr val="tx1"/>
                  </a:solidFill>
                </a:rPr>
                <a:t>to scale your picture within the cropped region.</a:t>
              </a:r>
            </a:p>
            <a:p>
              <a:pPr algn="l"/>
              <a:endParaRPr lang="en-GB" sz="1000" b="0" i="0" noProof="0">
                <a:solidFill>
                  <a:schemeClr val="tx1"/>
                </a:solidFill>
              </a:endParaRPr>
            </a:p>
            <a:p>
              <a:pPr algn="l"/>
              <a:endParaRPr lang="en-GB" sz="1000" b="0" i="0" noProof="0">
                <a:solidFill>
                  <a:schemeClr val="tx1"/>
                </a:solidFill>
              </a:endParaRPr>
            </a:p>
          </p:txBody>
        </p:sp>
        <p:pic>
          <p:nvPicPr>
            <p:cNvPr id="23" name="Picture 22"/>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37" name="Picture 36"/>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38" name="Picture 37"/>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39" name="Picture 38"/>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40" name="Group 39"/>
            <p:cNvGrpSpPr/>
            <p:nvPr userDrawn="1"/>
          </p:nvGrpSpPr>
          <p:grpSpPr>
            <a:xfrm>
              <a:off x="14367592" y="4149392"/>
              <a:ext cx="511967" cy="758182"/>
              <a:chOff x="14093278" y="4121452"/>
              <a:chExt cx="511967" cy="758182"/>
            </a:xfrm>
          </p:grpSpPr>
          <p:pic>
            <p:nvPicPr>
              <p:cNvPr id="44" name="Picture 43"/>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45" name="Rectangle 44"/>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cxnSp>
          <p:nvCxnSpPr>
            <p:cNvPr id="41" name="Straight Arrow Connector 40"/>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spTree>
    <p:extLst>
      <p:ext uri="{BB962C8B-B14F-4D97-AF65-F5344CB8AC3E}">
        <p14:creationId xmlns:p14="http://schemas.microsoft.com/office/powerpoint/2010/main" val="2078829238"/>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 With Image Left With Border">
    <p:spTree>
      <p:nvGrpSpPr>
        <p:cNvPr id="1" name=""/>
        <p:cNvGrpSpPr/>
        <p:nvPr/>
      </p:nvGrpSpPr>
      <p:grpSpPr>
        <a:xfrm>
          <a:off x="0" y="0"/>
          <a:ext cx="0" cy="0"/>
          <a:chOff x="0" y="0"/>
          <a:chExt cx="0" cy="0"/>
        </a:xfrm>
      </p:grpSpPr>
      <p:sp>
        <p:nvSpPr>
          <p:cNvPr id="8" name="Text Placeholder 5"/>
          <p:cNvSpPr>
            <a:spLocks noGrp="1"/>
          </p:cNvSpPr>
          <p:nvPr>
            <p:ph type="body" sz="quarter" idx="12"/>
          </p:nvPr>
        </p:nvSpPr>
        <p:spPr>
          <a:xfrm>
            <a:off x="6348413" y="1544638"/>
            <a:ext cx="5194301" cy="4475162"/>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4" name="Picture Placeholder 13"/>
          <p:cNvSpPr>
            <a:spLocks noGrp="1"/>
          </p:cNvSpPr>
          <p:nvPr>
            <p:ph type="pic" sz="quarter" idx="15" hasCustomPrompt="1"/>
          </p:nvPr>
        </p:nvSpPr>
        <p:spPr bwMode="auto">
          <a:xfrm>
            <a:off x="334962" y="333375"/>
            <a:ext cx="5508626" cy="5686425"/>
          </a:xfrm>
          <a:custGeom>
            <a:avLst/>
            <a:gdLst>
              <a:gd name="connsiteX0" fmla="*/ 0 w 6105525"/>
              <a:gd name="connsiteY0" fmla="*/ 0 h 6858000"/>
              <a:gd name="connsiteX1" fmla="*/ 6105525 w 6105525"/>
              <a:gd name="connsiteY1" fmla="*/ 0 h 6858000"/>
              <a:gd name="connsiteX2" fmla="*/ 6105525 w 6105525"/>
              <a:gd name="connsiteY2" fmla="*/ 6858000 h 6858000"/>
              <a:gd name="connsiteX3" fmla="*/ 0 w 61055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05525" h="6858000">
                <a:moveTo>
                  <a:pt x="0" y="0"/>
                </a:moveTo>
                <a:lnTo>
                  <a:pt x="6105525" y="0"/>
                </a:lnTo>
                <a:lnTo>
                  <a:pt x="6105525" y="6858000"/>
                </a:lnTo>
                <a:lnTo>
                  <a:pt x="0" y="6858000"/>
                </a:lnTo>
                <a:close/>
              </a:path>
            </a:pathLst>
          </a:custGeom>
          <a:solidFill>
            <a:schemeClr val="bg2"/>
          </a:solidFill>
        </p:spPr>
        <p:txBody>
          <a:bodyPr wrap="square" lIns="180000" tIns="180000" rIns="648000" bIns="180000" anchor="ctr">
            <a:noAutofit/>
          </a:bodyPr>
          <a:lstStyle>
            <a:lvl1pPr algn="r">
              <a:defRPr/>
            </a:lvl1pPr>
          </a:lstStyle>
          <a:p>
            <a:r>
              <a:rPr lang="en-GB"/>
              <a:t>Click on icon left </a:t>
            </a:r>
            <a:br>
              <a:rPr lang="en-GB"/>
            </a:br>
            <a:r>
              <a:rPr lang="en-GB"/>
              <a:t>to insert picture </a:t>
            </a:r>
            <a:endParaRPr lang="nl-NL"/>
          </a:p>
        </p:txBody>
      </p:sp>
      <p:sp>
        <p:nvSpPr>
          <p:cNvPr id="2" name="Title 1"/>
          <p:cNvSpPr>
            <a:spLocks noGrp="1"/>
          </p:cNvSpPr>
          <p:nvPr>
            <p:ph type="title"/>
          </p:nvPr>
        </p:nvSpPr>
        <p:spPr>
          <a:xfrm>
            <a:off x="6348413" y="515833"/>
            <a:ext cx="5173661" cy="854075"/>
          </a:xfrm>
        </p:spPr>
        <p:txBody>
          <a:bodyPr/>
          <a:lstStyle/>
          <a:p>
            <a:r>
              <a:rPr lang="en-GB" noProof="0"/>
              <a:t>Click to edit Master title style</a:t>
            </a:r>
          </a:p>
        </p:txBody>
      </p:sp>
      <p:sp>
        <p:nvSpPr>
          <p:cNvPr id="7" name="Slide Number Placeholder 8"/>
          <p:cNvSpPr>
            <a:spLocks noGrp="1"/>
          </p:cNvSpPr>
          <p:nvPr>
            <p:ph type="sldNum" sz="quarter" idx="19"/>
          </p:nvPr>
        </p:nvSpPr>
        <p:spPr>
          <a:xfrm>
            <a:off x="351371" y="6372229"/>
            <a:ext cx="272256" cy="188119"/>
          </a:xfrm>
        </p:spPr>
        <p:txBody>
          <a:bodyPr/>
          <a:lstStyle/>
          <a:p>
            <a:fld id="{DDD2A080-DA64-4F5C-9131-47EB793B4410}" type="slidenum">
              <a:rPr lang="en-GB" noProof="0" smtClean="0"/>
              <a:pPr/>
              <a:t>‹#›</a:t>
            </a:fld>
            <a:endParaRPr lang="en-GB" noProof="0"/>
          </a:p>
        </p:txBody>
      </p:sp>
      <p:sp>
        <p:nvSpPr>
          <p:cNvPr id="9" name="Footer Placeholder 34"/>
          <p:cNvSpPr>
            <a:spLocks noGrp="1"/>
          </p:cNvSpPr>
          <p:nvPr>
            <p:ph type="ftr" sz="quarter" idx="3"/>
          </p:nvPr>
        </p:nvSpPr>
        <p:spPr>
          <a:xfrm>
            <a:off x="673691" y="6370641"/>
            <a:ext cx="7181850" cy="189708"/>
          </a:xfrm>
          <a:prstGeom prst="rect">
            <a:avLst/>
          </a:prstGeom>
        </p:spPr>
        <p:txBody>
          <a:bodyPr vert="horz" lIns="0" tIns="0" rIns="0" bIns="0" rtlCol="0" anchor="ctr"/>
          <a:lstStyle>
            <a:lvl1pPr algn="l">
              <a:defRPr sz="1200">
                <a:solidFill>
                  <a:schemeClr val="tx1"/>
                </a:solidFill>
              </a:defRPr>
            </a:lvl1pPr>
          </a:lstStyle>
          <a:p>
            <a:r>
              <a:rPr lang="en-GB" noProof="0"/>
              <a:t>Title of this presentation (Footer Text)</a:t>
            </a:r>
          </a:p>
        </p:txBody>
      </p:sp>
      <p:grpSp>
        <p:nvGrpSpPr>
          <p:cNvPr id="20" name="Group 19"/>
          <p:cNvGrpSpPr/>
          <p:nvPr userDrawn="1"/>
        </p:nvGrpSpPr>
        <p:grpSpPr>
          <a:xfrm>
            <a:off x="12263437" y="3542534"/>
            <a:ext cx="3681703" cy="2424674"/>
            <a:chOff x="12263437" y="3542534"/>
            <a:chExt cx="3681703" cy="2424674"/>
          </a:xfrm>
        </p:grpSpPr>
        <p:sp>
          <p:nvSpPr>
            <p:cNvPr id="21"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a:p>
          </p:txBody>
        </p:sp>
        <p:sp>
          <p:nvSpPr>
            <p:cNvPr id="22" name="Rectangle 21"/>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a:solidFill>
                    <a:schemeClr val="tx1"/>
                  </a:solidFill>
                  <a:latin typeface="+mj-lt"/>
                </a:rPr>
                <a:t>CROP PICTURE</a:t>
              </a:r>
            </a:p>
            <a:p>
              <a:pPr algn="l"/>
              <a:r>
                <a:rPr lang="en-GB" sz="1000" b="0" i="0" noProof="0">
                  <a:solidFill>
                    <a:schemeClr val="tx1"/>
                  </a:solidFill>
                </a:rPr>
                <a:t>Select picture &gt; click</a:t>
              </a:r>
              <a:r>
                <a:rPr lang="en-GB" sz="1000" b="0" i="0" baseline="0" noProof="0">
                  <a:solidFill>
                    <a:schemeClr val="tx1"/>
                  </a:solidFill>
                </a:rPr>
                <a:t> on tab </a:t>
              </a:r>
              <a:r>
                <a:rPr lang="en-GB" sz="1000" b="1" i="0" baseline="0" noProof="0">
                  <a:solidFill>
                    <a:schemeClr val="tx1"/>
                  </a:solidFill>
                </a:rPr>
                <a:t>“Picture Tools”</a:t>
              </a:r>
              <a:r>
                <a:rPr lang="en-GB" sz="1000" b="0" i="0" baseline="0" noProof="0">
                  <a:solidFill>
                    <a:schemeClr val="tx1"/>
                  </a:solidFill>
                </a:rPr>
                <a:t> &gt; </a:t>
              </a:r>
              <a:r>
                <a:rPr lang="en-GB" sz="1000" b="1" i="0" baseline="0" noProof="0">
                  <a:solidFill>
                    <a:schemeClr val="tx1"/>
                  </a:solidFill>
                </a:rPr>
                <a:t>“Format”</a:t>
              </a:r>
            </a:p>
            <a:p>
              <a:pPr algn="l"/>
              <a:endParaRPr lang="en-GB" sz="1000" b="0" i="0" baseline="0" noProof="0">
                <a:solidFill>
                  <a:schemeClr val="tx1"/>
                </a:solidFill>
              </a:endParaRP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noProof="0">
                  <a:solidFill>
                    <a:schemeClr val="tx1"/>
                  </a:solidFill>
                </a:rPr>
                <a:t>Click</a:t>
              </a:r>
              <a:r>
                <a:rPr lang="en-GB" sz="1000" b="0" i="0" baseline="0" noProof="0">
                  <a:solidFill>
                    <a:schemeClr val="tx1"/>
                  </a:solidFill>
                </a:rPr>
                <a:t> on the icon above </a:t>
              </a:r>
              <a:r>
                <a:rPr lang="en-GB" sz="1000" b="1" i="0" baseline="0" noProof="0">
                  <a:solidFill>
                    <a:schemeClr val="tx1"/>
                  </a:solidFill>
                </a:rPr>
                <a:t>“Crop”</a:t>
              </a: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baseline="0" noProof="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a:solidFill>
                    <a:schemeClr val="tx1"/>
                  </a:solidFill>
                </a:rPr>
                <a:t>Use the </a:t>
              </a:r>
              <a:r>
                <a:rPr lang="en-GB" sz="1000" b="1" i="0" noProof="0">
                  <a:solidFill>
                    <a:schemeClr val="tx1"/>
                  </a:solidFill>
                </a:rPr>
                <a:t>“circular scale icon” </a:t>
              </a:r>
              <a:r>
                <a:rPr lang="en-GB" sz="1000" b="0" i="0" noProof="0">
                  <a:solidFill>
                    <a:schemeClr val="tx1"/>
                  </a:solidFill>
                </a:rPr>
                <a:t>to scale your picture within the cropped region.</a:t>
              </a:r>
            </a:p>
            <a:p>
              <a:pPr algn="l"/>
              <a:endParaRPr lang="en-GB" sz="1000" b="0" i="0" noProof="0">
                <a:solidFill>
                  <a:schemeClr val="tx1"/>
                </a:solidFill>
              </a:endParaRPr>
            </a:p>
            <a:p>
              <a:pPr algn="l"/>
              <a:endParaRPr lang="en-GB" sz="1000" b="0" i="0" noProof="0">
                <a:solidFill>
                  <a:schemeClr val="tx1"/>
                </a:solidFill>
              </a:endParaRPr>
            </a:p>
          </p:txBody>
        </p:sp>
        <p:pic>
          <p:nvPicPr>
            <p:cNvPr id="23" name="Picture 22"/>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37" name="Picture 36"/>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38" name="Picture 37"/>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39" name="Picture 38"/>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40" name="Group 39"/>
            <p:cNvGrpSpPr/>
            <p:nvPr userDrawn="1"/>
          </p:nvGrpSpPr>
          <p:grpSpPr>
            <a:xfrm>
              <a:off x="14367592" y="4149392"/>
              <a:ext cx="511967" cy="758182"/>
              <a:chOff x="14093278" y="4121452"/>
              <a:chExt cx="511967" cy="758182"/>
            </a:xfrm>
          </p:grpSpPr>
          <p:pic>
            <p:nvPicPr>
              <p:cNvPr id="44" name="Picture 43"/>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45" name="Rectangle 44"/>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cxnSp>
          <p:nvCxnSpPr>
            <p:cNvPr id="41" name="Straight Arrow Connector 40"/>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spTree>
    <p:extLst>
      <p:ext uri="{BB962C8B-B14F-4D97-AF65-F5344CB8AC3E}">
        <p14:creationId xmlns:p14="http://schemas.microsoft.com/office/powerpoint/2010/main" val="2325192203"/>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 With Image Right">
    <p:spTree>
      <p:nvGrpSpPr>
        <p:cNvPr id="1" name=""/>
        <p:cNvGrpSpPr/>
        <p:nvPr/>
      </p:nvGrpSpPr>
      <p:grpSpPr>
        <a:xfrm>
          <a:off x="0" y="0"/>
          <a:ext cx="0" cy="0"/>
          <a:chOff x="0" y="0"/>
          <a:chExt cx="0" cy="0"/>
        </a:xfrm>
      </p:grpSpPr>
      <p:sp>
        <p:nvSpPr>
          <p:cNvPr id="14" name="Rectangle 13"/>
          <p:cNvSpPr/>
          <p:nvPr userDrawn="1"/>
        </p:nvSpPr>
        <p:spPr>
          <a:xfrm>
            <a:off x="10932160" y="6019800"/>
            <a:ext cx="1259840" cy="83819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13" name="Picture Placeholder 12"/>
          <p:cNvSpPr>
            <a:spLocks noGrp="1"/>
          </p:cNvSpPr>
          <p:nvPr>
            <p:ph type="pic" sz="quarter" idx="19" hasCustomPrompt="1"/>
          </p:nvPr>
        </p:nvSpPr>
        <p:spPr bwMode="auto">
          <a:xfrm>
            <a:off x="9220200" y="0"/>
            <a:ext cx="2971800" cy="6858000"/>
          </a:xfrm>
          <a:custGeom>
            <a:avLst/>
            <a:gdLst>
              <a:gd name="connsiteX0" fmla="*/ 2162517 w 2971800"/>
              <a:gd name="connsiteY0" fmla="*/ 6352962 h 6857999"/>
              <a:gd name="connsiteX1" fmla="*/ 2123029 w 2971800"/>
              <a:gd name="connsiteY1" fmla="*/ 6392624 h 6857999"/>
              <a:gd name="connsiteX2" fmla="*/ 2162517 w 2971800"/>
              <a:gd name="connsiteY2" fmla="*/ 6432286 h 6857999"/>
              <a:gd name="connsiteX3" fmla="*/ 2202005 w 2971800"/>
              <a:gd name="connsiteY3" fmla="*/ 6392624 h 6857999"/>
              <a:gd name="connsiteX4" fmla="*/ 2162517 w 2971800"/>
              <a:gd name="connsiteY4" fmla="*/ 6352962 h 6857999"/>
              <a:gd name="connsiteX5" fmla="*/ 2160034 w 2971800"/>
              <a:gd name="connsiteY5" fmla="*/ 6250328 h 6857999"/>
              <a:gd name="connsiteX6" fmla="*/ 2055457 w 2971800"/>
              <a:gd name="connsiteY6" fmla="*/ 6293857 h 6857999"/>
              <a:gd name="connsiteX7" fmla="*/ 2011350 w 2971800"/>
              <a:gd name="connsiteY7" fmla="*/ 6397328 h 6857999"/>
              <a:gd name="connsiteX8" fmla="*/ 2111659 w 2971800"/>
              <a:gd name="connsiteY8" fmla="*/ 6534337 h 6857999"/>
              <a:gd name="connsiteX9" fmla="*/ 2142249 w 2971800"/>
              <a:gd name="connsiteY9" fmla="*/ 6485813 h 6857999"/>
              <a:gd name="connsiteX10" fmla="*/ 2068263 w 2971800"/>
              <a:gd name="connsiteY10" fmla="*/ 6396614 h 6857999"/>
              <a:gd name="connsiteX11" fmla="*/ 2161457 w 2971800"/>
              <a:gd name="connsiteY11" fmla="*/ 6304561 h 6857999"/>
              <a:gd name="connsiteX12" fmla="*/ 2256786 w 2971800"/>
              <a:gd name="connsiteY12" fmla="*/ 6394473 h 6857999"/>
              <a:gd name="connsiteX13" fmla="*/ 2232598 w 2971800"/>
              <a:gd name="connsiteY13" fmla="*/ 6463691 h 6857999"/>
              <a:gd name="connsiteX14" fmla="*/ 2231886 w 2971800"/>
              <a:gd name="connsiteY14" fmla="*/ 6463691 h 6857999"/>
              <a:gd name="connsiteX15" fmla="*/ 2231886 w 2971800"/>
              <a:gd name="connsiteY15" fmla="*/ 6464405 h 6857999"/>
              <a:gd name="connsiteX16" fmla="*/ 2131578 w 2971800"/>
              <a:gd name="connsiteY16" fmla="*/ 6613545 h 6857999"/>
              <a:gd name="connsiteX17" fmla="*/ 2183511 w 2971800"/>
              <a:gd name="connsiteY17" fmla="*/ 6613545 h 6857999"/>
              <a:gd name="connsiteX18" fmla="*/ 2206987 w 2971800"/>
              <a:gd name="connsiteY18" fmla="*/ 6600701 h 6857999"/>
              <a:gd name="connsiteX19" fmla="*/ 2261766 w 2971800"/>
              <a:gd name="connsiteY19" fmla="*/ 6511502 h 6857999"/>
              <a:gd name="connsiteX20" fmla="*/ 2272437 w 2971800"/>
              <a:gd name="connsiteY20" fmla="*/ 6495089 h 6857999"/>
              <a:gd name="connsiteX21" fmla="*/ 2312987 w 2971800"/>
              <a:gd name="connsiteY21" fmla="*/ 6393046 h 6857999"/>
              <a:gd name="connsiteX22" fmla="*/ 2266034 w 2971800"/>
              <a:gd name="connsiteY22" fmla="*/ 6289576 h 6857999"/>
              <a:gd name="connsiteX23" fmla="*/ 2160034 w 2971800"/>
              <a:gd name="connsiteY23" fmla="*/ 6250328 h 6857999"/>
              <a:gd name="connsiteX24" fmla="*/ 0 w 2971800"/>
              <a:gd name="connsiteY24" fmla="*/ 0 h 6857999"/>
              <a:gd name="connsiteX25" fmla="*/ 2971800 w 2971800"/>
              <a:gd name="connsiteY25" fmla="*/ 0 h 6857999"/>
              <a:gd name="connsiteX26" fmla="*/ 2971800 w 2971800"/>
              <a:gd name="connsiteY26" fmla="*/ 6857999 h 6857999"/>
              <a:gd name="connsiteX27" fmla="*/ 0 w 2971800"/>
              <a:gd name="connsiteY2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1800" h="6857999">
                <a:moveTo>
                  <a:pt x="2162517" y="6352962"/>
                </a:moveTo>
                <a:cubicBezTo>
                  <a:pt x="2140708" y="6352962"/>
                  <a:pt x="2123029" y="6370719"/>
                  <a:pt x="2123029" y="6392624"/>
                </a:cubicBezTo>
                <a:cubicBezTo>
                  <a:pt x="2123029" y="6414529"/>
                  <a:pt x="2140708" y="6432286"/>
                  <a:pt x="2162517" y="6432286"/>
                </a:cubicBezTo>
                <a:cubicBezTo>
                  <a:pt x="2184326" y="6432286"/>
                  <a:pt x="2202005" y="6414529"/>
                  <a:pt x="2202005" y="6392624"/>
                </a:cubicBezTo>
                <a:cubicBezTo>
                  <a:pt x="2202005" y="6370719"/>
                  <a:pt x="2184326" y="6352962"/>
                  <a:pt x="2162517" y="6352962"/>
                </a:cubicBezTo>
                <a:close/>
                <a:moveTo>
                  <a:pt x="2160034" y="6250328"/>
                </a:moveTo>
                <a:cubicBezTo>
                  <a:pt x="2120907" y="6250328"/>
                  <a:pt x="2083202" y="6266027"/>
                  <a:pt x="2055457" y="6293857"/>
                </a:cubicBezTo>
                <a:cubicBezTo>
                  <a:pt x="2027001" y="6321687"/>
                  <a:pt x="2011350" y="6358794"/>
                  <a:pt x="2011350" y="6397328"/>
                </a:cubicBezTo>
                <a:cubicBezTo>
                  <a:pt x="2011350" y="6461551"/>
                  <a:pt x="2051189" y="6515783"/>
                  <a:pt x="2111659" y="6534337"/>
                </a:cubicBezTo>
                <a:cubicBezTo>
                  <a:pt x="2142249" y="6485813"/>
                  <a:pt x="2142249" y="6485813"/>
                  <a:pt x="2142249" y="6485813"/>
                </a:cubicBezTo>
                <a:cubicBezTo>
                  <a:pt x="2099565" y="6477963"/>
                  <a:pt x="2068263" y="6441570"/>
                  <a:pt x="2068263" y="6396614"/>
                </a:cubicBezTo>
                <a:cubicBezTo>
                  <a:pt x="2068263" y="6345949"/>
                  <a:pt x="2109524" y="6304561"/>
                  <a:pt x="2161457" y="6304561"/>
                </a:cubicBezTo>
                <a:cubicBezTo>
                  <a:pt x="2208410" y="6304561"/>
                  <a:pt x="2256786" y="6338100"/>
                  <a:pt x="2256786" y="6394473"/>
                </a:cubicBezTo>
                <a:cubicBezTo>
                  <a:pt x="2256786" y="6420876"/>
                  <a:pt x="2243980" y="6443711"/>
                  <a:pt x="2232598" y="6463691"/>
                </a:cubicBezTo>
                <a:cubicBezTo>
                  <a:pt x="2231886" y="6463691"/>
                  <a:pt x="2231886" y="6463691"/>
                  <a:pt x="2231886" y="6463691"/>
                </a:cubicBezTo>
                <a:cubicBezTo>
                  <a:pt x="2231886" y="6464405"/>
                  <a:pt x="2231886" y="6464405"/>
                  <a:pt x="2231886" y="6464405"/>
                </a:cubicBezTo>
                <a:cubicBezTo>
                  <a:pt x="2131578" y="6613545"/>
                  <a:pt x="2131578" y="6613545"/>
                  <a:pt x="2131578" y="6613545"/>
                </a:cubicBezTo>
                <a:cubicBezTo>
                  <a:pt x="2183511" y="6613545"/>
                  <a:pt x="2183511" y="6613545"/>
                  <a:pt x="2183511" y="6613545"/>
                </a:cubicBezTo>
                <a:cubicBezTo>
                  <a:pt x="2192759" y="6613545"/>
                  <a:pt x="2202007" y="6608550"/>
                  <a:pt x="2206987" y="6600701"/>
                </a:cubicBezTo>
                <a:cubicBezTo>
                  <a:pt x="2261766" y="6511502"/>
                  <a:pt x="2261766" y="6511502"/>
                  <a:pt x="2261766" y="6511502"/>
                </a:cubicBezTo>
                <a:cubicBezTo>
                  <a:pt x="2265323" y="6505793"/>
                  <a:pt x="2268880" y="6500085"/>
                  <a:pt x="2272437" y="6495089"/>
                </a:cubicBezTo>
                <a:cubicBezTo>
                  <a:pt x="2292356" y="6462264"/>
                  <a:pt x="2312987" y="6428012"/>
                  <a:pt x="2312987" y="6393046"/>
                </a:cubicBezTo>
                <a:cubicBezTo>
                  <a:pt x="2312987" y="6340954"/>
                  <a:pt x="2287376" y="6308129"/>
                  <a:pt x="2266034" y="6289576"/>
                </a:cubicBezTo>
                <a:cubicBezTo>
                  <a:pt x="2238289" y="6264600"/>
                  <a:pt x="2199162" y="6250328"/>
                  <a:pt x="2160034" y="6250328"/>
                </a:cubicBezTo>
                <a:close/>
                <a:moveTo>
                  <a:pt x="0" y="0"/>
                </a:moveTo>
                <a:lnTo>
                  <a:pt x="2971800" y="0"/>
                </a:lnTo>
                <a:lnTo>
                  <a:pt x="2971800" y="6857999"/>
                </a:lnTo>
                <a:lnTo>
                  <a:pt x="0" y="6857999"/>
                </a:lnTo>
                <a:close/>
              </a:path>
            </a:pathLst>
          </a:custGeom>
          <a:solidFill>
            <a:schemeClr val="bg2"/>
          </a:solidFill>
        </p:spPr>
        <p:txBody>
          <a:bodyPr wrap="square" lIns="180000" tIns="180000" rIns="648000" bIns="180000" anchor="ctr">
            <a:noAutofit/>
          </a:bodyPr>
          <a:lstStyle>
            <a:lvl1pPr algn="r">
              <a:defRPr/>
            </a:lvl1pPr>
          </a:lstStyle>
          <a:p>
            <a:r>
              <a:rPr lang="en-GB"/>
              <a:t>Click on icon left </a:t>
            </a:r>
            <a:br>
              <a:rPr lang="en-GB"/>
            </a:br>
            <a:r>
              <a:rPr lang="en-GB"/>
              <a:t>to insert picture </a:t>
            </a:r>
            <a:endParaRPr lang="nl-NL"/>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a:p>
        </p:txBody>
      </p:sp>
      <p:sp>
        <p:nvSpPr>
          <p:cNvPr id="6" name="Text Placeholder 5"/>
          <p:cNvSpPr>
            <a:spLocks noGrp="1"/>
          </p:cNvSpPr>
          <p:nvPr>
            <p:ph type="body" sz="quarter" idx="12"/>
          </p:nvPr>
        </p:nvSpPr>
        <p:spPr>
          <a:xfrm>
            <a:off x="658814" y="1544638"/>
            <a:ext cx="8281985" cy="4475162"/>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0" name="Footer Placeholder 34"/>
          <p:cNvSpPr>
            <a:spLocks noGrp="1"/>
          </p:cNvSpPr>
          <p:nvPr>
            <p:ph type="ftr" sz="quarter" idx="3"/>
          </p:nvPr>
        </p:nvSpPr>
        <p:spPr>
          <a:xfrm>
            <a:off x="673691" y="6370641"/>
            <a:ext cx="7181850" cy="189708"/>
          </a:xfrm>
          <a:prstGeom prst="rect">
            <a:avLst/>
          </a:prstGeom>
        </p:spPr>
        <p:txBody>
          <a:bodyPr vert="horz" lIns="0" tIns="0" rIns="0" bIns="0" rtlCol="0" anchor="ctr"/>
          <a:lstStyle>
            <a:lvl1pPr algn="l">
              <a:defRPr sz="1200">
                <a:solidFill>
                  <a:schemeClr val="tx1"/>
                </a:solidFill>
              </a:defRPr>
            </a:lvl1pPr>
          </a:lstStyle>
          <a:p>
            <a:r>
              <a:rPr lang="en-GB" noProof="0"/>
              <a:t>Title of this presentation (Footer Text)</a:t>
            </a:r>
          </a:p>
        </p:txBody>
      </p:sp>
      <p:sp>
        <p:nvSpPr>
          <p:cNvPr id="2" name="Title 1"/>
          <p:cNvSpPr>
            <a:spLocks noGrp="1"/>
          </p:cNvSpPr>
          <p:nvPr>
            <p:ph type="title"/>
          </p:nvPr>
        </p:nvSpPr>
        <p:spPr>
          <a:xfrm>
            <a:off x="658813" y="515833"/>
            <a:ext cx="8281986" cy="854075"/>
          </a:xfrm>
        </p:spPr>
        <p:txBody>
          <a:bodyPr/>
          <a:lstStyle/>
          <a:p>
            <a:r>
              <a:rPr lang="en-GB" noProof="0"/>
              <a:t>Click to edit Master title style</a:t>
            </a:r>
          </a:p>
        </p:txBody>
      </p:sp>
      <p:grpSp>
        <p:nvGrpSpPr>
          <p:cNvPr id="21" name="Group 20"/>
          <p:cNvGrpSpPr/>
          <p:nvPr userDrawn="1"/>
        </p:nvGrpSpPr>
        <p:grpSpPr>
          <a:xfrm>
            <a:off x="12263437" y="3542534"/>
            <a:ext cx="3681703" cy="2424674"/>
            <a:chOff x="12263437" y="3542534"/>
            <a:chExt cx="3681703" cy="2424674"/>
          </a:xfrm>
        </p:grpSpPr>
        <p:sp>
          <p:nvSpPr>
            <p:cNvPr id="22"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a:p>
          </p:txBody>
        </p:sp>
        <p:sp>
          <p:nvSpPr>
            <p:cNvPr id="23" name="Rectangle 22"/>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a:solidFill>
                    <a:schemeClr val="tx1"/>
                  </a:solidFill>
                  <a:latin typeface="+mj-lt"/>
                </a:rPr>
                <a:t>CROP PICTURE</a:t>
              </a:r>
            </a:p>
            <a:p>
              <a:pPr algn="l"/>
              <a:r>
                <a:rPr lang="en-GB" sz="1000" b="0" i="0" noProof="0">
                  <a:solidFill>
                    <a:schemeClr val="tx1"/>
                  </a:solidFill>
                </a:rPr>
                <a:t>Select picture &gt; click</a:t>
              </a:r>
              <a:r>
                <a:rPr lang="en-GB" sz="1000" b="0" i="0" baseline="0" noProof="0">
                  <a:solidFill>
                    <a:schemeClr val="tx1"/>
                  </a:solidFill>
                </a:rPr>
                <a:t> on tab </a:t>
              </a:r>
              <a:r>
                <a:rPr lang="en-GB" sz="1000" b="1" i="0" baseline="0" noProof="0">
                  <a:solidFill>
                    <a:schemeClr val="tx1"/>
                  </a:solidFill>
                </a:rPr>
                <a:t>“Picture Tools”</a:t>
              </a:r>
              <a:r>
                <a:rPr lang="en-GB" sz="1000" b="0" i="0" baseline="0" noProof="0">
                  <a:solidFill>
                    <a:schemeClr val="tx1"/>
                  </a:solidFill>
                </a:rPr>
                <a:t> &gt; </a:t>
              </a:r>
              <a:r>
                <a:rPr lang="en-GB" sz="1000" b="1" i="0" baseline="0" noProof="0">
                  <a:solidFill>
                    <a:schemeClr val="tx1"/>
                  </a:solidFill>
                </a:rPr>
                <a:t>“Format”</a:t>
              </a:r>
            </a:p>
            <a:p>
              <a:pPr algn="l"/>
              <a:endParaRPr lang="en-GB" sz="1000" b="0" i="0" baseline="0" noProof="0">
                <a:solidFill>
                  <a:schemeClr val="tx1"/>
                </a:solidFill>
              </a:endParaRP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noProof="0">
                  <a:solidFill>
                    <a:schemeClr val="tx1"/>
                  </a:solidFill>
                </a:rPr>
                <a:t>Click</a:t>
              </a:r>
              <a:r>
                <a:rPr lang="en-GB" sz="1000" b="0" i="0" baseline="0" noProof="0">
                  <a:solidFill>
                    <a:schemeClr val="tx1"/>
                  </a:solidFill>
                </a:rPr>
                <a:t> on the icon above </a:t>
              </a:r>
              <a:r>
                <a:rPr lang="en-GB" sz="1000" b="1" i="0" baseline="0" noProof="0">
                  <a:solidFill>
                    <a:schemeClr val="tx1"/>
                  </a:solidFill>
                </a:rPr>
                <a:t>“Crop”</a:t>
              </a: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baseline="0" noProof="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a:solidFill>
                    <a:schemeClr val="tx1"/>
                  </a:solidFill>
                </a:rPr>
                <a:t>Use the </a:t>
              </a:r>
              <a:r>
                <a:rPr lang="en-GB" sz="1000" b="1" i="0" noProof="0">
                  <a:solidFill>
                    <a:schemeClr val="tx1"/>
                  </a:solidFill>
                </a:rPr>
                <a:t>“circular scale icon” </a:t>
              </a:r>
              <a:r>
                <a:rPr lang="en-GB" sz="1000" b="0" i="0" noProof="0">
                  <a:solidFill>
                    <a:schemeClr val="tx1"/>
                  </a:solidFill>
                </a:rPr>
                <a:t>to scale your picture within the cropped region.</a:t>
              </a:r>
            </a:p>
            <a:p>
              <a:pPr algn="l"/>
              <a:endParaRPr lang="en-GB" sz="1000" b="0" i="0" noProof="0">
                <a:solidFill>
                  <a:schemeClr val="tx1"/>
                </a:solidFill>
              </a:endParaRPr>
            </a:p>
            <a:p>
              <a:pPr algn="l"/>
              <a:endParaRPr lang="en-GB" sz="1000" b="0" i="0" noProof="0">
                <a:solidFill>
                  <a:schemeClr val="tx1"/>
                </a:solidFill>
              </a:endParaRPr>
            </a:p>
          </p:txBody>
        </p:sp>
        <p:pic>
          <p:nvPicPr>
            <p:cNvPr id="37" name="Picture 36"/>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38" name="Picture 37"/>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39" name="Picture 38"/>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40" name="Picture 39"/>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41" name="Group 40"/>
            <p:cNvGrpSpPr/>
            <p:nvPr userDrawn="1"/>
          </p:nvGrpSpPr>
          <p:grpSpPr>
            <a:xfrm>
              <a:off x="14367592" y="4149392"/>
              <a:ext cx="511967" cy="758182"/>
              <a:chOff x="14093278" y="4121452"/>
              <a:chExt cx="511967" cy="758182"/>
            </a:xfrm>
          </p:grpSpPr>
          <p:pic>
            <p:nvPicPr>
              <p:cNvPr id="45" name="Picture 44"/>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46" name="Rectangle 45"/>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cxnSp>
          <p:nvCxnSpPr>
            <p:cNvPr id="42" name="Straight Arrow Connector 41"/>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spTree>
    <p:extLst>
      <p:ext uri="{BB962C8B-B14F-4D97-AF65-F5344CB8AC3E}">
        <p14:creationId xmlns:p14="http://schemas.microsoft.com/office/powerpoint/2010/main" val="475486452"/>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3 With Image Right With Border">
    <p:spTree>
      <p:nvGrpSpPr>
        <p:cNvPr id="1" name=""/>
        <p:cNvGrpSpPr/>
        <p:nvPr/>
      </p:nvGrpSpPr>
      <p:grpSpPr>
        <a:xfrm>
          <a:off x="0" y="0"/>
          <a:ext cx="0" cy="0"/>
          <a:chOff x="0" y="0"/>
          <a:chExt cx="0" cy="0"/>
        </a:xfrm>
      </p:grpSpPr>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a:p>
        </p:txBody>
      </p:sp>
      <p:sp>
        <p:nvSpPr>
          <p:cNvPr id="6" name="Text Placeholder 5"/>
          <p:cNvSpPr>
            <a:spLocks noGrp="1"/>
          </p:cNvSpPr>
          <p:nvPr>
            <p:ph type="body" sz="quarter" idx="12"/>
          </p:nvPr>
        </p:nvSpPr>
        <p:spPr>
          <a:xfrm>
            <a:off x="658814" y="1544638"/>
            <a:ext cx="8281985" cy="4475162"/>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Picture Placeholder 10"/>
          <p:cNvSpPr>
            <a:spLocks noGrp="1"/>
          </p:cNvSpPr>
          <p:nvPr>
            <p:ph type="pic" sz="quarter" idx="19" hasCustomPrompt="1"/>
          </p:nvPr>
        </p:nvSpPr>
        <p:spPr bwMode="auto">
          <a:xfrm>
            <a:off x="9220200" y="333375"/>
            <a:ext cx="2636838" cy="5686425"/>
          </a:xfrm>
          <a:custGeom>
            <a:avLst/>
            <a:gdLst>
              <a:gd name="connsiteX0" fmla="*/ 0 w 6105525"/>
              <a:gd name="connsiteY0" fmla="*/ 0 h 6858000"/>
              <a:gd name="connsiteX1" fmla="*/ 6105525 w 6105525"/>
              <a:gd name="connsiteY1" fmla="*/ 0 h 6858000"/>
              <a:gd name="connsiteX2" fmla="*/ 6105525 w 6105525"/>
              <a:gd name="connsiteY2" fmla="*/ 6858000 h 6858000"/>
              <a:gd name="connsiteX3" fmla="*/ 0 w 61055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05525" h="6858000">
                <a:moveTo>
                  <a:pt x="0" y="0"/>
                </a:moveTo>
                <a:lnTo>
                  <a:pt x="6105525" y="0"/>
                </a:lnTo>
                <a:lnTo>
                  <a:pt x="6105525" y="6858000"/>
                </a:lnTo>
                <a:lnTo>
                  <a:pt x="0" y="6858000"/>
                </a:lnTo>
                <a:close/>
              </a:path>
            </a:pathLst>
          </a:custGeom>
          <a:solidFill>
            <a:schemeClr val="bg2"/>
          </a:solidFill>
        </p:spPr>
        <p:txBody>
          <a:bodyPr wrap="square" lIns="180000" tIns="180000" rIns="648000" bIns="180000" anchor="ctr">
            <a:noAutofit/>
          </a:bodyPr>
          <a:lstStyle>
            <a:lvl1pPr algn="r">
              <a:defRPr/>
            </a:lvl1pPr>
          </a:lstStyle>
          <a:p>
            <a:r>
              <a:rPr lang="en-GB"/>
              <a:t>Click on icon left </a:t>
            </a:r>
            <a:br>
              <a:rPr lang="en-GB"/>
            </a:br>
            <a:r>
              <a:rPr lang="en-GB"/>
              <a:t>to insert picture </a:t>
            </a:r>
            <a:endParaRPr lang="nl-NL"/>
          </a:p>
        </p:txBody>
      </p:sp>
      <p:sp>
        <p:nvSpPr>
          <p:cNvPr id="10" name="Footer Placeholder 34"/>
          <p:cNvSpPr>
            <a:spLocks noGrp="1"/>
          </p:cNvSpPr>
          <p:nvPr>
            <p:ph type="ftr" sz="quarter" idx="3"/>
          </p:nvPr>
        </p:nvSpPr>
        <p:spPr>
          <a:xfrm>
            <a:off x="673691" y="6370641"/>
            <a:ext cx="7181850" cy="189708"/>
          </a:xfrm>
          <a:prstGeom prst="rect">
            <a:avLst/>
          </a:prstGeom>
        </p:spPr>
        <p:txBody>
          <a:bodyPr vert="horz" lIns="0" tIns="0" rIns="0" bIns="0" rtlCol="0" anchor="ctr"/>
          <a:lstStyle>
            <a:lvl1pPr algn="l">
              <a:defRPr sz="1200">
                <a:solidFill>
                  <a:schemeClr val="tx1"/>
                </a:solidFill>
              </a:defRPr>
            </a:lvl1pPr>
          </a:lstStyle>
          <a:p>
            <a:r>
              <a:rPr lang="en-US"/>
              <a:t>Title of this presentation (Footer Text)</a:t>
            </a:r>
            <a:endParaRPr lang="nl-NL"/>
          </a:p>
        </p:txBody>
      </p:sp>
      <p:sp>
        <p:nvSpPr>
          <p:cNvPr id="2" name="Title 1"/>
          <p:cNvSpPr>
            <a:spLocks noGrp="1"/>
          </p:cNvSpPr>
          <p:nvPr>
            <p:ph type="title"/>
          </p:nvPr>
        </p:nvSpPr>
        <p:spPr>
          <a:xfrm>
            <a:off x="658813" y="515833"/>
            <a:ext cx="8281986" cy="854075"/>
          </a:xfrm>
        </p:spPr>
        <p:txBody>
          <a:bodyPr/>
          <a:lstStyle/>
          <a:p>
            <a:r>
              <a:rPr lang="en-GB" noProof="0"/>
              <a:t>Click to edit Master title style</a:t>
            </a:r>
          </a:p>
        </p:txBody>
      </p:sp>
      <p:grpSp>
        <p:nvGrpSpPr>
          <p:cNvPr id="20" name="Group 19"/>
          <p:cNvGrpSpPr/>
          <p:nvPr userDrawn="1"/>
        </p:nvGrpSpPr>
        <p:grpSpPr>
          <a:xfrm>
            <a:off x="12263437" y="3542534"/>
            <a:ext cx="3681703" cy="2424674"/>
            <a:chOff x="12263437" y="3542534"/>
            <a:chExt cx="3681703" cy="2424674"/>
          </a:xfrm>
        </p:grpSpPr>
        <p:sp>
          <p:nvSpPr>
            <p:cNvPr id="21"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a:p>
          </p:txBody>
        </p:sp>
        <p:sp>
          <p:nvSpPr>
            <p:cNvPr id="22" name="Rectangle 21"/>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a:solidFill>
                    <a:schemeClr val="tx1"/>
                  </a:solidFill>
                  <a:latin typeface="+mj-lt"/>
                </a:rPr>
                <a:t>CROP PICTURE</a:t>
              </a:r>
            </a:p>
            <a:p>
              <a:pPr algn="l"/>
              <a:r>
                <a:rPr lang="en-GB" sz="1000" b="0" i="0" noProof="0">
                  <a:solidFill>
                    <a:schemeClr val="tx1"/>
                  </a:solidFill>
                </a:rPr>
                <a:t>Select picture &gt; click</a:t>
              </a:r>
              <a:r>
                <a:rPr lang="en-GB" sz="1000" b="0" i="0" baseline="0" noProof="0">
                  <a:solidFill>
                    <a:schemeClr val="tx1"/>
                  </a:solidFill>
                </a:rPr>
                <a:t> on tab </a:t>
              </a:r>
              <a:r>
                <a:rPr lang="en-GB" sz="1000" b="1" i="0" baseline="0" noProof="0">
                  <a:solidFill>
                    <a:schemeClr val="tx1"/>
                  </a:solidFill>
                </a:rPr>
                <a:t>“Picture Tools”</a:t>
              </a:r>
              <a:r>
                <a:rPr lang="en-GB" sz="1000" b="0" i="0" baseline="0" noProof="0">
                  <a:solidFill>
                    <a:schemeClr val="tx1"/>
                  </a:solidFill>
                </a:rPr>
                <a:t> &gt; </a:t>
              </a:r>
              <a:r>
                <a:rPr lang="en-GB" sz="1000" b="1" i="0" baseline="0" noProof="0">
                  <a:solidFill>
                    <a:schemeClr val="tx1"/>
                  </a:solidFill>
                </a:rPr>
                <a:t>“Format”</a:t>
              </a:r>
            </a:p>
            <a:p>
              <a:pPr algn="l"/>
              <a:endParaRPr lang="en-GB" sz="1000" b="0" i="0" baseline="0" noProof="0">
                <a:solidFill>
                  <a:schemeClr val="tx1"/>
                </a:solidFill>
              </a:endParaRP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noProof="0">
                  <a:solidFill>
                    <a:schemeClr val="tx1"/>
                  </a:solidFill>
                </a:rPr>
                <a:t>Click</a:t>
              </a:r>
              <a:r>
                <a:rPr lang="en-GB" sz="1000" b="0" i="0" baseline="0" noProof="0">
                  <a:solidFill>
                    <a:schemeClr val="tx1"/>
                  </a:solidFill>
                </a:rPr>
                <a:t> on the icon above </a:t>
              </a:r>
              <a:r>
                <a:rPr lang="en-GB" sz="1000" b="1" i="0" baseline="0" noProof="0">
                  <a:solidFill>
                    <a:schemeClr val="tx1"/>
                  </a:solidFill>
                </a:rPr>
                <a:t>“Crop”</a:t>
              </a: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baseline="0" noProof="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a:solidFill>
                    <a:schemeClr val="tx1"/>
                  </a:solidFill>
                </a:rPr>
                <a:t>Use the </a:t>
              </a:r>
              <a:r>
                <a:rPr lang="en-GB" sz="1000" b="1" i="0" noProof="0">
                  <a:solidFill>
                    <a:schemeClr val="tx1"/>
                  </a:solidFill>
                </a:rPr>
                <a:t>“circular scale icon” </a:t>
              </a:r>
              <a:r>
                <a:rPr lang="en-GB" sz="1000" b="0" i="0" noProof="0">
                  <a:solidFill>
                    <a:schemeClr val="tx1"/>
                  </a:solidFill>
                </a:rPr>
                <a:t>to scale your picture within the cropped region.</a:t>
              </a:r>
            </a:p>
            <a:p>
              <a:pPr algn="l"/>
              <a:endParaRPr lang="en-GB" sz="1000" b="0" i="0" noProof="0">
                <a:solidFill>
                  <a:schemeClr val="tx1"/>
                </a:solidFill>
              </a:endParaRPr>
            </a:p>
            <a:p>
              <a:pPr algn="l"/>
              <a:endParaRPr lang="en-GB" sz="1000" b="0" i="0" noProof="0">
                <a:solidFill>
                  <a:schemeClr val="tx1"/>
                </a:solidFill>
              </a:endParaRPr>
            </a:p>
          </p:txBody>
        </p:sp>
        <p:pic>
          <p:nvPicPr>
            <p:cNvPr id="36" name="Picture 35"/>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37" name="Picture 36"/>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38" name="Picture 37"/>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39" name="Picture 38"/>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40" name="Group 39"/>
            <p:cNvGrpSpPr/>
            <p:nvPr userDrawn="1"/>
          </p:nvGrpSpPr>
          <p:grpSpPr>
            <a:xfrm>
              <a:off x="14367592" y="4149392"/>
              <a:ext cx="511967" cy="758182"/>
              <a:chOff x="14093278" y="4121452"/>
              <a:chExt cx="511967" cy="758182"/>
            </a:xfrm>
          </p:grpSpPr>
          <p:pic>
            <p:nvPicPr>
              <p:cNvPr id="44" name="Picture 43"/>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45" name="Rectangle 44"/>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cxnSp>
          <p:nvCxnSpPr>
            <p:cNvPr id="41" name="Straight Arrow Connector 40"/>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spTree>
    <p:extLst>
      <p:ext uri="{BB962C8B-B14F-4D97-AF65-F5344CB8AC3E}">
        <p14:creationId xmlns:p14="http://schemas.microsoft.com/office/powerpoint/2010/main" val="3866622124"/>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3 With Image Left">
    <p:spTree>
      <p:nvGrpSpPr>
        <p:cNvPr id="1" name=""/>
        <p:cNvGrpSpPr/>
        <p:nvPr/>
      </p:nvGrpSpPr>
      <p:grpSpPr>
        <a:xfrm>
          <a:off x="0" y="0"/>
          <a:ext cx="0" cy="0"/>
          <a:chOff x="0" y="0"/>
          <a:chExt cx="0" cy="0"/>
        </a:xfrm>
      </p:grpSpPr>
      <p:sp>
        <p:nvSpPr>
          <p:cNvPr id="8" name="Text Placeholder 5"/>
          <p:cNvSpPr>
            <a:spLocks noGrp="1"/>
          </p:cNvSpPr>
          <p:nvPr>
            <p:ph type="body" sz="quarter" idx="12"/>
          </p:nvPr>
        </p:nvSpPr>
        <p:spPr>
          <a:xfrm>
            <a:off x="3251202" y="1544638"/>
            <a:ext cx="8281986" cy="4475162"/>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Picture Placeholder 10"/>
          <p:cNvSpPr>
            <a:spLocks noGrp="1"/>
          </p:cNvSpPr>
          <p:nvPr>
            <p:ph type="pic" sz="quarter" idx="19" hasCustomPrompt="1"/>
          </p:nvPr>
        </p:nvSpPr>
        <p:spPr bwMode="auto">
          <a:xfrm>
            <a:off x="0" y="1"/>
            <a:ext cx="2971799" cy="6858000"/>
          </a:xfrm>
          <a:custGeom>
            <a:avLst/>
            <a:gdLst>
              <a:gd name="connsiteX0" fmla="*/ 0 w 6105525"/>
              <a:gd name="connsiteY0" fmla="*/ 0 h 6858000"/>
              <a:gd name="connsiteX1" fmla="*/ 6105525 w 6105525"/>
              <a:gd name="connsiteY1" fmla="*/ 0 h 6858000"/>
              <a:gd name="connsiteX2" fmla="*/ 6105525 w 6105525"/>
              <a:gd name="connsiteY2" fmla="*/ 6858000 h 6858000"/>
              <a:gd name="connsiteX3" fmla="*/ 0 w 61055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05525" h="6858000">
                <a:moveTo>
                  <a:pt x="0" y="0"/>
                </a:moveTo>
                <a:lnTo>
                  <a:pt x="6105525" y="0"/>
                </a:lnTo>
                <a:lnTo>
                  <a:pt x="6105525" y="6858000"/>
                </a:lnTo>
                <a:lnTo>
                  <a:pt x="0" y="6858000"/>
                </a:lnTo>
                <a:close/>
              </a:path>
            </a:pathLst>
          </a:custGeom>
          <a:solidFill>
            <a:schemeClr val="bg2"/>
          </a:solidFill>
        </p:spPr>
        <p:txBody>
          <a:bodyPr wrap="square" lIns="180000" tIns="180000" rIns="648000" bIns="180000" anchor="ctr">
            <a:noAutofit/>
          </a:bodyPr>
          <a:lstStyle>
            <a:lvl1pPr algn="r">
              <a:defRPr/>
            </a:lvl1pPr>
          </a:lstStyle>
          <a:p>
            <a:r>
              <a:rPr lang="en-GB"/>
              <a:t>Click on icon left </a:t>
            </a:r>
            <a:br>
              <a:rPr lang="en-GB"/>
            </a:br>
            <a:r>
              <a:rPr lang="en-GB"/>
              <a:t>to insert picture </a:t>
            </a:r>
            <a:endParaRPr lang="nl-NL"/>
          </a:p>
        </p:txBody>
      </p:sp>
      <p:sp>
        <p:nvSpPr>
          <p:cNvPr id="12" name="Slide Number Placeholder 6"/>
          <p:cNvSpPr>
            <a:spLocks noGrp="1"/>
          </p:cNvSpPr>
          <p:nvPr>
            <p:ph type="sldNum" sz="quarter" idx="18"/>
          </p:nvPr>
        </p:nvSpPr>
        <p:spPr>
          <a:xfrm>
            <a:off x="3251202" y="6372229"/>
            <a:ext cx="272256" cy="188119"/>
          </a:xfrm>
        </p:spPr>
        <p:txBody>
          <a:bodyPr/>
          <a:lstStyle/>
          <a:p>
            <a:fld id="{DDD2A080-DA64-4F5C-9131-47EB793B4410}" type="slidenum">
              <a:rPr lang="en-GB" noProof="0" smtClean="0"/>
              <a:pPr/>
              <a:t>‹#›</a:t>
            </a:fld>
            <a:endParaRPr lang="en-GB" noProof="0"/>
          </a:p>
        </p:txBody>
      </p:sp>
      <p:sp>
        <p:nvSpPr>
          <p:cNvPr id="13" name="Footer Placeholder 34"/>
          <p:cNvSpPr>
            <a:spLocks noGrp="1"/>
          </p:cNvSpPr>
          <p:nvPr>
            <p:ph type="ftr" sz="quarter" idx="3"/>
          </p:nvPr>
        </p:nvSpPr>
        <p:spPr>
          <a:xfrm>
            <a:off x="3573522" y="6370641"/>
            <a:ext cx="7181850" cy="189708"/>
          </a:xfrm>
          <a:prstGeom prst="rect">
            <a:avLst/>
          </a:prstGeom>
        </p:spPr>
        <p:txBody>
          <a:bodyPr vert="horz" lIns="0" tIns="0" rIns="0" bIns="0" rtlCol="0" anchor="ctr"/>
          <a:lstStyle>
            <a:lvl1pPr algn="l">
              <a:defRPr sz="1200">
                <a:solidFill>
                  <a:schemeClr val="tx1"/>
                </a:solidFill>
              </a:defRPr>
            </a:lvl1pPr>
          </a:lstStyle>
          <a:p>
            <a:r>
              <a:rPr lang="en-GB" noProof="0"/>
              <a:t>Title of this presentation (Footer Text)</a:t>
            </a:r>
          </a:p>
        </p:txBody>
      </p:sp>
      <p:sp>
        <p:nvSpPr>
          <p:cNvPr id="2" name="Title 1"/>
          <p:cNvSpPr>
            <a:spLocks noGrp="1"/>
          </p:cNvSpPr>
          <p:nvPr>
            <p:ph type="title"/>
          </p:nvPr>
        </p:nvSpPr>
        <p:spPr>
          <a:xfrm>
            <a:off x="3251202" y="515833"/>
            <a:ext cx="8270872" cy="854075"/>
          </a:xfrm>
        </p:spPr>
        <p:txBody>
          <a:bodyPr/>
          <a:lstStyle/>
          <a:p>
            <a:r>
              <a:rPr lang="en-GB" noProof="0"/>
              <a:t>Click to edit Master title style</a:t>
            </a:r>
          </a:p>
        </p:txBody>
      </p:sp>
      <p:grpSp>
        <p:nvGrpSpPr>
          <p:cNvPr id="20" name="Group 19"/>
          <p:cNvGrpSpPr/>
          <p:nvPr userDrawn="1"/>
        </p:nvGrpSpPr>
        <p:grpSpPr>
          <a:xfrm>
            <a:off x="12263437" y="3542534"/>
            <a:ext cx="3681703" cy="2424674"/>
            <a:chOff x="12263437" y="3542534"/>
            <a:chExt cx="3681703" cy="2424674"/>
          </a:xfrm>
        </p:grpSpPr>
        <p:sp>
          <p:nvSpPr>
            <p:cNvPr id="21"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a:p>
          </p:txBody>
        </p:sp>
        <p:sp>
          <p:nvSpPr>
            <p:cNvPr id="22" name="Rectangle 21"/>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a:solidFill>
                    <a:schemeClr val="tx1"/>
                  </a:solidFill>
                  <a:latin typeface="+mj-lt"/>
                </a:rPr>
                <a:t>CROP PICTURE</a:t>
              </a:r>
            </a:p>
            <a:p>
              <a:pPr algn="l"/>
              <a:r>
                <a:rPr lang="en-GB" sz="1000" b="0" i="0" noProof="0">
                  <a:solidFill>
                    <a:schemeClr val="tx1"/>
                  </a:solidFill>
                </a:rPr>
                <a:t>Select picture &gt; click</a:t>
              </a:r>
              <a:r>
                <a:rPr lang="en-GB" sz="1000" b="0" i="0" baseline="0" noProof="0">
                  <a:solidFill>
                    <a:schemeClr val="tx1"/>
                  </a:solidFill>
                </a:rPr>
                <a:t> on tab </a:t>
              </a:r>
              <a:r>
                <a:rPr lang="en-GB" sz="1000" b="1" i="0" baseline="0" noProof="0">
                  <a:solidFill>
                    <a:schemeClr val="tx1"/>
                  </a:solidFill>
                </a:rPr>
                <a:t>“Picture Tools”</a:t>
              </a:r>
              <a:r>
                <a:rPr lang="en-GB" sz="1000" b="0" i="0" baseline="0" noProof="0">
                  <a:solidFill>
                    <a:schemeClr val="tx1"/>
                  </a:solidFill>
                </a:rPr>
                <a:t> &gt; </a:t>
              </a:r>
              <a:r>
                <a:rPr lang="en-GB" sz="1000" b="1" i="0" baseline="0" noProof="0">
                  <a:solidFill>
                    <a:schemeClr val="tx1"/>
                  </a:solidFill>
                </a:rPr>
                <a:t>“Format”</a:t>
              </a:r>
            </a:p>
            <a:p>
              <a:pPr algn="l"/>
              <a:endParaRPr lang="en-GB" sz="1000" b="0" i="0" baseline="0" noProof="0">
                <a:solidFill>
                  <a:schemeClr val="tx1"/>
                </a:solidFill>
              </a:endParaRP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noProof="0">
                  <a:solidFill>
                    <a:schemeClr val="tx1"/>
                  </a:solidFill>
                </a:rPr>
                <a:t>Click</a:t>
              </a:r>
              <a:r>
                <a:rPr lang="en-GB" sz="1000" b="0" i="0" baseline="0" noProof="0">
                  <a:solidFill>
                    <a:schemeClr val="tx1"/>
                  </a:solidFill>
                </a:rPr>
                <a:t> on the icon above </a:t>
              </a:r>
              <a:r>
                <a:rPr lang="en-GB" sz="1000" b="1" i="0" baseline="0" noProof="0">
                  <a:solidFill>
                    <a:schemeClr val="tx1"/>
                  </a:solidFill>
                </a:rPr>
                <a:t>“Crop”</a:t>
              </a: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baseline="0" noProof="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a:solidFill>
                    <a:schemeClr val="tx1"/>
                  </a:solidFill>
                </a:rPr>
                <a:t>Use the </a:t>
              </a:r>
              <a:r>
                <a:rPr lang="en-GB" sz="1000" b="1" i="0" noProof="0">
                  <a:solidFill>
                    <a:schemeClr val="tx1"/>
                  </a:solidFill>
                </a:rPr>
                <a:t>“circular scale icon” </a:t>
              </a:r>
              <a:r>
                <a:rPr lang="en-GB" sz="1000" b="0" i="0" noProof="0">
                  <a:solidFill>
                    <a:schemeClr val="tx1"/>
                  </a:solidFill>
                </a:rPr>
                <a:t>to scale your picture within the cropped region.</a:t>
              </a:r>
            </a:p>
            <a:p>
              <a:pPr algn="l"/>
              <a:endParaRPr lang="en-GB" sz="1000" b="0" i="0" noProof="0">
                <a:solidFill>
                  <a:schemeClr val="tx1"/>
                </a:solidFill>
              </a:endParaRPr>
            </a:p>
            <a:p>
              <a:pPr algn="l"/>
              <a:endParaRPr lang="en-GB" sz="1000" b="0" i="0" noProof="0">
                <a:solidFill>
                  <a:schemeClr val="tx1"/>
                </a:solidFill>
              </a:endParaRPr>
            </a:p>
          </p:txBody>
        </p:sp>
        <p:pic>
          <p:nvPicPr>
            <p:cNvPr id="23" name="Picture 22"/>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37" name="Picture 36"/>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38" name="Picture 37"/>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39" name="Picture 38"/>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40" name="Group 39"/>
            <p:cNvGrpSpPr/>
            <p:nvPr userDrawn="1"/>
          </p:nvGrpSpPr>
          <p:grpSpPr>
            <a:xfrm>
              <a:off x="14367592" y="4149392"/>
              <a:ext cx="511967" cy="758182"/>
              <a:chOff x="14093278" y="4121452"/>
              <a:chExt cx="511967" cy="758182"/>
            </a:xfrm>
          </p:grpSpPr>
          <p:pic>
            <p:nvPicPr>
              <p:cNvPr id="44" name="Picture 43"/>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45" name="Rectangle 44"/>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cxnSp>
          <p:nvCxnSpPr>
            <p:cNvPr id="41" name="Straight Arrow Connector 40"/>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spTree>
    <p:extLst>
      <p:ext uri="{BB962C8B-B14F-4D97-AF65-F5344CB8AC3E}">
        <p14:creationId xmlns:p14="http://schemas.microsoft.com/office/powerpoint/2010/main" val="580219197"/>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3 With Image Left With Border">
    <p:spTree>
      <p:nvGrpSpPr>
        <p:cNvPr id="1" name=""/>
        <p:cNvGrpSpPr/>
        <p:nvPr/>
      </p:nvGrpSpPr>
      <p:grpSpPr>
        <a:xfrm>
          <a:off x="0" y="0"/>
          <a:ext cx="0" cy="0"/>
          <a:chOff x="0" y="0"/>
          <a:chExt cx="0" cy="0"/>
        </a:xfrm>
      </p:grpSpPr>
      <p:sp>
        <p:nvSpPr>
          <p:cNvPr id="8" name="Text Placeholder 5"/>
          <p:cNvSpPr>
            <a:spLocks noGrp="1"/>
          </p:cNvSpPr>
          <p:nvPr>
            <p:ph type="body" sz="quarter" idx="12"/>
          </p:nvPr>
        </p:nvSpPr>
        <p:spPr>
          <a:xfrm>
            <a:off x="3251202" y="1544638"/>
            <a:ext cx="8281986" cy="4475162"/>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Picture Placeholder 10"/>
          <p:cNvSpPr>
            <a:spLocks noGrp="1"/>
          </p:cNvSpPr>
          <p:nvPr>
            <p:ph type="pic" sz="quarter" idx="19" hasCustomPrompt="1"/>
          </p:nvPr>
        </p:nvSpPr>
        <p:spPr bwMode="auto">
          <a:xfrm>
            <a:off x="334962" y="333375"/>
            <a:ext cx="2636837" cy="5686425"/>
          </a:xfrm>
          <a:custGeom>
            <a:avLst/>
            <a:gdLst>
              <a:gd name="connsiteX0" fmla="*/ 0 w 6105525"/>
              <a:gd name="connsiteY0" fmla="*/ 0 h 6858000"/>
              <a:gd name="connsiteX1" fmla="*/ 6105525 w 6105525"/>
              <a:gd name="connsiteY1" fmla="*/ 0 h 6858000"/>
              <a:gd name="connsiteX2" fmla="*/ 6105525 w 6105525"/>
              <a:gd name="connsiteY2" fmla="*/ 6858000 h 6858000"/>
              <a:gd name="connsiteX3" fmla="*/ 0 w 61055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05525" h="6858000">
                <a:moveTo>
                  <a:pt x="0" y="0"/>
                </a:moveTo>
                <a:lnTo>
                  <a:pt x="6105525" y="0"/>
                </a:lnTo>
                <a:lnTo>
                  <a:pt x="6105525" y="6858000"/>
                </a:lnTo>
                <a:lnTo>
                  <a:pt x="0" y="6858000"/>
                </a:lnTo>
                <a:close/>
              </a:path>
            </a:pathLst>
          </a:custGeom>
          <a:solidFill>
            <a:schemeClr val="bg2"/>
          </a:solidFill>
        </p:spPr>
        <p:txBody>
          <a:bodyPr wrap="square" lIns="180000" tIns="180000" rIns="648000" bIns="180000" anchor="ctr">
            <a:noAutofit/>
          </a:bodyPr>
          <a:lstStyle>
            <a:lvl1pPr algn="r">
              <a:defRPr/>
            </a:lvl1pPr>
          </a:lstStyle>
          <a:p>
            <a:r>
              <a:rPr lang="en-GB"/>
              <a:t>Click on icon left </a:t>
            </a:r>
            <a:br>
              <a:rPr lang="en-GB"/>
            </a:br>
            <a:r>
              <a:rPr lang="en-GB"/>
              <a:t>to insert picture </a:t>
            </a:r>
            <a:endParaRPr lang="nl-NL"/>
          </a:p>
        </p:txBody>
      </p:sp>
      <p:sp>
        <p:nvSpPr>
          <p:cNvPr id="2" name="Title 1"/>
          <p:cNvSpPr>
            <a:spLocks noGrp="1"/>
          </p:cNvSpPr>
          <p:nvPr>
            <p:ph type="title"/>
          </p:nvPr>
        </p:nvSpPr>
        <p:spPr>
          <a:xfrm>
            <a:off x="3251202" y="515833"/>
            <a:ext cx="8270872" cy="854075"/>
          </a:xfrm>
        </p:spPr>
        <p:txBody>
          <a:bodyPr/>
          <a:lstStyle/>
          <a:p>
            <a:r>
              <a:rPr lang="en-GB" noProof="0"/>
              <a:t>Click to edit Master title style</a:t>
            </a:r>
          </a:p>
        </p:txBody>
      </p:sp>
      <p:sp>
        <p:nvSpPr>
          <p:cNvPr id="7"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
        <p:nvSpPr>
          <p:cNvPr id="9"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GB" noProof="0"/>
              <a:t>Title of this presentation (Footer Text)</a:t>
            </a:r>
          </a:p>
        </p:txBody>
      </p:sp>
      <p:grpSp>
        <p:nvGrpSpPr>
          <p:cNvPr id="20" name="Group 19"/>
          <p:cNvGrpSpPr/>
          <p:nvPr userDrawn="1"/>
        </p:nvGrpSpPr>
        <p:grpSpPr>
          <a:xfrm>
            <a:off x="12263437" y="3542534"/>
            <a:ext cx="3681703" cy="2424674"/>
            <a:chOff x="12263437" y="3542534"/>
            <a:chExt cx="3681703" cy="2424674"/>
          </a:xfrm>
        </p:grpSpPr>
        <p:sp>
          <p:nvSpPr>
            <p:cNvPr id="21"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a:p>
          </p:txBody>
        </p:sp>
        <p:sp>
          <p:nvSpPr>
            <p:cNvPr id="22" name="Rectangle 21"/>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a:solidFill>
                    <a:schemeClr val="tx1"/>
                  </a:solidFill>
                  <a:latin typeface="+mj-lt"/>
                </a:rPr>
                <a:t>CROP PICTURE</a:t>
              </a:r>
            </a:p>
            <a:p>
              <a:pPr algn="l"/>
              <a:r>
                <a:rPr lang="en-GB" sz="1000" b="0" i="0" noProof="0">
                  <a:solidFill>
                    <a:schemeClr val="tx1"/>
                  </a:solidFill>
                </a:rPr>
                <a:t>Select picture &gt; click</a:t>
              </a:r>
              <a:r>
                <a:rPr lang="en-GB" sz="1000" b="0" i="0" baseline="0" noProof="0">
                  <a:solidFill>
                    <a:schemeClr val="tx1"/>
                  </a:solidFill>
                </a:rPr>
                <a:t> on tab </a:t>
              </a:r>
              <a:r>
                <a:rPr lang="en-GB" sz="1000" b="1" i="0" baseline="0" noProof="0">
                  <a:solidFill>
                    <a:schemeClr val="tx1"/>
                  </a:solidFill>
                </a:rPr>
                <a:t>“Picture Tools”</a:t>
              </a:r>
              <a:r>
                <a:rPr lang="en-GB" sz="1000" b="0" i="0" baseline="0" noProof="0">
                  <a:solidFill>
                    <a:schemeClr val="tx1"/>
                  </a:solidFill>
                </a:rPr>
                <a:t> &gt; </a:t>
              </a:r>
              <a:r>
                <a:rPr lang="en-GB" sz="1000" b="1" i="0" baseline="0" noProof="0">
                  <a:solidFill>
                    <a:schemeClr val="tx1"/>
                  </a:solidFill>
                </a:rPr>
                <a:t>“Format”</a:t>
              </a:r>
            </a:p>
            <a:p>
              <a:pPr algn="l"/>
              <a:endParaRPr lang="en-GB" sz="1000" b="0" i="0" baseline="0" noProof="0">
                <a:solidFill>
                  <a:schemeClr val="tx1"/>
                </a:solidFill>
              </a:endParaRP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noProof="0">
                  <a:solidFill>
                    <a:schemeClr val="tx1"/>
                  </a:solidFill>
                </a:rPr>
                <a:t>Click</a:t>
              </a:r>
              <a:r>
                <a:rPr lang="en-GB" sz="1000" b="0" i="0" baseline="0" noProof="0">
                  <a:solidFill>
                    <a:schemeClr val="tx1"/>
                  </a:solidFill>
                </a:rPr>
                <a:t> on the icon above </a:t>
              </a:r>
              <a:r>
                <a:rPr lang="en-GB" sz="1000" b="1" i="0" baseline="0" noProof="0">
                  <a:solidFill>
                    <a:schemeClr val="tx1"/>
                  </a:solidFill>
                </a:rPr>
                <a:t>“Crop”</a:t>
              </a: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baseline="0" noProof="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a:solidFill>
                    <a:schemeClr val="tx1"/>
                  </a:solidFill>
                </a:rPr>
                <a:t>Use the </a:t>
              </a:r>
              <a:r>
                <a:rPr lang="en-GB" sz="1000" b="1" i="0" noProof="0">
                  <a:solidFill>
                    <a:schemeClr val="tx1"/>
                  </a:solidFill>
                </a:rPr>
                <a:t>“circular scale icon” </a:t>
              </a:r>
              <a:r>
                <a:rPr lang="en-GB" sz="1000" b="0" i="0" noProof="0">
                  <a:solidFill>
                    <a:schemeClr val="tx1"/>
                  </a:solidFill>
                </a:rPr>
                <a:t>to scale your picture within the cropped region.</a:t>
              </a:r>
            </a:p>
            <a:p>
              <a:pPr algn="l"/>
              <a:endParaRPr lang="en-GB" sz="1000" b="0" i="0" noProof="0">
                <a:solidFill>
                  <a:schemeClr val="tx1"/>
                </a:solidFill>
              </a:endParaRPr>
            </a:p>
            <a:p>
              <a:pPr algn="l"/>
              <a:endParaRPr lang="en-GB" sz="1000" b="0" i="0" noProof="0">
                <a:solidFill>
                  <a:schemeClr val="tx1"/>
                </a:solidFill>
              </a:endParaRPr>
            </a:p>
          </p:txBody>
        </p:sp>
        <p:pic>
          <p:nvPicPr>
            <p:cNvPr id="23" name="Picture 22"/>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37" name="Picture 36"/>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38" name="Picture 37"/>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39" name="Picture 38"/>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40" name="Group 39"/>
            <p:cNvGrpSpPr/>
            <p:nvPr userDrawn="1"/>
          </p:nvGrpSpPr>
          <p:grpSpPr>
            <a:xfrm>
              <a:off x="14367592" y="4149392"/>
              <a:ext cx="511967" cy="758182"/>
              <a:chOff x="14093278" y="4121452"/>
              <a:chExt cx="511967" cy="758182"/>
            </a:xfrm>
          </p:grpSpPr>
          <p:pic>
            <p:nvPicPr>
              <p:cNvPr id="44" name="Picture 43"/>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45" name="Rectangle 44"/>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cxnSp>
          <p:nvCxnSpPr>
            <p:cNvPr id="41" name="Straight Arrow Connector 40"/>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spTree>
    <p:extLst>
      <p:ext uri="{BB962C8B-B14F-4D97-AF65-F5344CB8AC3E}">
        <p14:creationId xmlns:p14="http://schemas.microsoft.com/office/powerpoint/2010/main" val="169400526"/>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Full image Slide">
    <p:spTree>
      <p:nvGrpSpPr>
        <p:cNvPr id="1" name=""/>
        <p:cNvGrpSpPr/>
        <p:nvPr/>
      </p:nvGrpSpPr>
      <p:grpSpPr>
        <a:xfrm>
          <a:off x="0" y="0"/>
          <a:ext cx="0" cy="0"/>
          <a:chOff x="0" y="0"/>
          <a:chExt cx="0" cy="0"/>
        </a:xfrm>
      </p:grpSpPr>
      <p:sp>
        <p:nvSpPr>
          <p:cNvPr id="14" name="Picture Placeholder 13"/>
          <p:cNvSpPr>
            <a:spLocks noGrp="1"/>
          </p:cNvSpPr>
          <p:nvPr>
            <p:ph type="pic" sz="quarter" idx="15" hasCustomPrompt="1"/>
          </p:nvPr>
        </p:nvSpPr>
        <p:spPr bwMode="auto">
          <a:xfrm>
            <a:off x="0" y="1"/>
            <a:ext cx="12192000" cy="6019800"/>
          </a:xfrm>
          <a:custGeom>
            <a:avLst/>
            <a:gdLst>
              <a:gd name="connsiteX0" fmla="*/ 0 w 6105525"/>
              <a:gd name="connsiteY0" fmla="*/ 0 h 6858000"/>
              <a:gd name="connsiteX1" fmla="*/ 6105525 w 6105525"/>
              <a:gd name="connsiteY1" fmla="*/ 0 h 6858000"/>
              <a:gd name="connsiteX2" fmla="*/ 6105525 w 6105525"/>
              <a:gd name="connsiteY2" fmla="*/ 6858000 h 6858000"/>
              <a:gd name="connsiteX3" fmla="*/ 0 w 61055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05525" h="6858000">
                <a:moveTo>
                  <a:pt x="0" y="0"/>
                </a:moveTo>
                <a:lnTo>
                  <a:pt x="6105525" y="0"/>
                </a:lnTo>
                <a:lnTo>
                  <a:pt x="6105525" y="6858000"/>
                </a:lnTo>
                <a:lnTo>
                  <a:pt x="0" y="6858000"/>
                </a:lnTo>
                <a:close/>
              </a:path>
            </a:pathLst>
          </a:custGeom>
          <a:solidFill>
            <a:schemeClr val="bg2"/>
          </a:solidFill>
        </p:spPr>
        <p:txBody>
          <a:bodyPr wrap="square" lIns="180000" tIns="180000" rIns="648000" bIns="180000" anchor="ctr">
            <a:noAutofit/>
          </a:bodyPr>
          <a:lstStyle>
            <a:lvl1pPr algn="r">
              <a:defRPr/>
            </a:lvl1pPr>
          </a:lstStyle>
          <a:p>
            <a:r>
              <a:rPr lang="en-GB"/>
              <a:t>Click on icon left </a:t>
            </a:r>
            <a:br>
              <a:rPr lang="en-GB"/>
            </a:br>
            <a:r>
              <a:rPr lang="en-GB"/>
              <a:t>to insert picture </a:t>
            </a:r>
            <a:endParaRPr lang="nl-NL"/>
          </a:p>
        </p:txBody>
      </p:sp>
      <p:sp>
        <p:nvSpPr>
          <p:cNvPr id="5"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
        <p:nvSpPr>
          <p:cNvPr id="6"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GB" noProof="0"/>
              <a:t>Title of this presentation (Footer Text)</a:t>
            </a:r>
          </a:p>
        </p:txBody>
      </p:sp>
      <p:sp>
        <p:nvSpPr>
          <p:cNvPr id="7"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grpSp>
        <p:nvGrpSpPr>
          <p:cNvPr id="51" name="Group 50"/>
          <p:cNvGrpSpPr/>
          <p:nvPr userDrawn="1"/>
        </p:nvGrpSpPr>
        <p:grpSpPr>
          <a:xfrm>
            <a:off x="11231550" y="6250328"/>
            <a:ext cx="301637" cy="363217"/>
            <a:chOff x="10789528" y="6237520"/>
            <a:chExt cx="312274" cy="376026"/>
          </a:xfrm>
        </p:grpSpPr>
        <p:sp>
          <p:nvSpPr>
            <p:cNvPr id="52" name="Freeform 5"/>
            <p:cNvSpPr>
              <a:spLocks/>
            </p:cNvSpPr>
            <p:nvPr userDrawn="1"/>
          </p:nvSpPr>
          <p:spPr bwMode="auto">
            <a:xfrm>
              <a:off x="10789528" y="6237520"/>
              <a:ext cx="312274" cy="376026"/>
            </a:xfrm>
            <a:custGeom>
              <a:avLst/>
              <a:gdLst>
                <a:gd name="T0" fmla="*/ 358 w 424"/>
                <a:gd name="T1" fmla="*/ 55 h 509"/>
                <a:gd name="T2" fmla="*/ 209 w 424"/>
                <a:gd name="T3" fmla="*/ 0 h 509"/>
                <a:gd name="T4" fmla="*/ 62 w 424"/>
                <a:gd name="T5" fmla="*/ 61 h 509"/>
                <a:gd name="T6" fmla="*/ 0 w 424"/>
                <a:gd name="T7" fmla="*/ 206 h 509"/>
                <a:gd name="T8" fmla="*/ 141 w 424"/>
                <a:gd name="T9" fmla="*/ 398 h 509"/>
                <a:gd name="T10" fmla="*/ 184 w 424"/>
                <a:gd name="T11" fmla="*/ 330 h 509"/>
                <a:gd name="T12" fmla="*/ 80 w 424"/>
                <a:gd name="T13" fmla="*/ 205 h 509"/>
                <a:gd name="T14" fmla="*/ 211 w 424"/>
                <a:gd name="T15" fmla="*/ 76 h 509"/>
                <a:gd name="T16" fmla="*/ 345 w 424"/>
                <a:gd name="T17" fmla="*/ 202 h 509"/>
                <a:gd name="T18" fmla="*/ 311 w 424"/>
                <a:gd name="T19" fmla="*/ 299 h 509"/>
                <a:gd name="T20" fmla="*/ 310 w 424"/>
                <a:gd name="T21" fmla="*/ 299 h 509"/>
                <a:gd name="T22" fmla="*/ 310 w 424"/>
                <a:gd name="T23" fmla="*/ 300 h 509"/>
                <a:gd name="T24" fmla="*/ 169 w 424"/>
                <a:gd name="T25" fmla="*/ 509 h 509"/>
                <a:gd name="T26" fmla="*/ 242 w 424"/>
                <a:gd name="T27" fmla="*/ 509 h 509"/>
                <a:gd name="T28" fmla="*/ 275 w 424"/>
                <a:gd name="T29" fmla="*/ 491 h 509"/>
                <a:gd name="T30" fmla="*/ 352 w 424"/>
                <a:gd name="T31" fmla="*/ 366 h 509"/>
                <a:gd name="T32" fmla="*/ 367 w 424"/>
                <a:gd name="T33" fmla="*/ 343 h 509"/>
                <a:gd name="T34" fmla="*/ 424 w 424"/>
                <a:gd name="T35" fmla="*/ 200 h 509"/>
                <a:gd name="T36" fmla="*/ 358 w 424"/>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4" h="509">
                  <a:moveTo>
                    <a:pt x="358" y="55"/>
                  </a:moveTo>
                  <a:cubicBezTo>
                    <a:pt x="319" y="20"/>
                    <a:pt x="264" y="0"/>
                    <a:pt x="209" y="0"/>
                  </a:cubicBezTo>
                  <a:cubicBezTo>
                    <a:pt x="154" y="0"/>
                    <a:pt x="101" y="22"/>
                    <a:pt x="62" y="61"/>
                  </a:cubicBezTo>
                  <a:cubicBezTo>
                    <a:pt x="22" y="100"/>
                    <a:pt x="0" y="152"/>
                    <a:pt x="0" y="206"/>
                  </a:cubicBezTo>
                  <a:cubicBezTo>
                    <a:pt x="0" y="296"/>
                    <a:pt x="56" y="372"/>
                    <a:pt x="141" y="398"/>
                  </a:cubicBezTo>
                  <a:cubicBezTo>
                    <a:pt x="184" y="330"/>
                    <a:pt x="184" y="330"/>
                    <a:pt x="184" y="330"/>
                  </a:cubicBezTo>
                  <a:cubicBezTo>
                    <a:pt x="124" y="319"/>
                    <a:pt x="80" y="268"/>
                    <a:pt x="80" y="205"/>
                  </a:cubicBezTo>
                  <a:cubicBezTo>
                    <a:pt x="80" y="134"/>
                    <a:pt x="138" y="76"/>
                    <a:pt x="211" y="76"/>
                  </a:cubicBezTo>
                  <a:cubicBezTo>
                    <a:pt x="277" y="76"/>
                    <a:pt x="345" y="123"/>
                    <a:pt x="345" y="202"/>
                  </a:cubicBezTo>
                  <a:cubicBezTo>
                    <a:pt x="345" y="239"/>
                    <a:pt x="327" y="271"/>
                    <a:pt x="311" y="299"/>
                  </a:cubicBezTo>
                  <a:cubicBezTo>
                    <a:pt x="310" y="299"/>
                    <a:pt x="310" y="299"/>
                    <a:pt x="310" y="299"/>
                  </a:cubicBezTo>
                  <a:cubicBezTo>
                    <a:pt x="310" y="300"/>
                    <a:pt x="310" y="300"/>
                    <a:pt x="310" y="300"/>
                  </a:cubicBezTo>
                  <a:cubicBezTo>
                    <a:pt x="169" y="509"/>
                    <a:pt x="169" y="509"/>
                    <a:pt x="169" y="509"/>
                  </a:cubicBezTo>
                  <a:cubicBezTo>
                    <a:pt x="242" y="509"/>
                    <a:pt x="242" y="509"/>
                    <a:pt x="242" y="509"/>
                  </a:cubicBezTo>
                  <a:cubicBezTo>
                    <a:pt x="255" y="509"/>
                    <a:pt x="268" y="502"/>
                    <a:pt x="275" y="491"/>
                  </a:cubicBezTo>
                  <a:cubicBezTo>
                    <a:pt x="352" y="366"/>
                    <a:pt x="352" y="366"/>
                    <a:pt x="352" y="366"/>
                  </a:cubicBezTo>
                  <a:cubicBezTo>
                    <a:pt x="357" y="358"/>
                    <a:pt x="362" y="350"/>
                    <a:pt x="367" y="343"/>
                  </a:cubicBezTo>
                  <a:cubicBezTo>
                    <a:pt x="395" y="297"/>
                    <a:pt x="424" y="249"/>
                    <a:pt x="424" y="200"/>
                  </a:cubicBezTo>
                  <a:cubicBezTo>
                    <a:pt x="424" y="127"/>
                    <a:pt x="388" y="81"/>
                    <a:pt x="358" y="55"/>
                  </a:cubicBezTo>
                </a:path>
              </a:pathLst>
            </a:custGeom>
            <a:solidFill>
              <a:srgbClr val="143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53" name="Oval 6"/>
            <p:cNvSpPr>
              <a:spLocks noChangeArrowheads="1"/>
            </p:cNvSpPr>
            <p:nvPr userDrawn="1"/>
          </p:nvSpPr>
          <p:spPr bwMode="auto">
            <a:xfrm>
              <a:off x="10905145" y="6343773"/>
              <a:ext cx="81760" cy="82121"/>
            </a:xfrm>
            <a:prstGeom prst="ellipse">
              <a:avLst/>
            </a:prstGeom>
            <a:solidFill>
              <a:srgbClr val="143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grpSp>
      <p:sp>
        <p:nvSpPr>
          <p:cNvPr id="54" name="Rectangle 104"/>
          <p:cNvSpPr>
            <a:spLocks noChangeArrowheads="1"/>
          </p:cNvSpPr>
          <p:nvPr userDrawn="1"/>
        </p:nvSpPr>
        <p:spPr bwMode="gray">
          <a:xfrm>
            <a:off x="12263437" y="6019797"/>
            <a:ext cx="3681702" cy="842966"/>
          </a:xfrm>
          <a:prstGeom prst="rect">
            <a:avLst/>
          </a:prstGeom>
          <a:solidFill>
            <a:srgbClr val="E6E6E6"/>
          </a:solidFill>
          <a:ln>
            <a:noFill/>
          </a:ln>
          <a:effectLst/>
        </p:spPr>
        <p:txBody>
          <a:bodyPr wrap="square" lIns="180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US" altLang="en-US" sz="1200" b="1" i="0" u="none" strike="noStrike" kern="0" cap="none" spc="0" normalizeH="0" baseline="0" noProof="0">
                <a:ln>
                  <a:noFill/>
                </a:ln>
                <a:solidFill>
                  <a:schemeClr val="tx1"/>
                </a:solidFill>
                <a:effectLst/>
                <a:uLnTx/>
                <a:uFillTx/>
                <a:latin typeface="+mj-lt"/>
              </a:rPr>
              <a:t>NO CONTENT BETWEEN THESE RED LINES</a:t>
            </a:r>
          </a:p>
        </p:txBody>
      </p:sp>
      <p:grpSp>
        <p:nvGrpSpPr>
          <p:cNvPr id="55" name="Group 54"/>
          <p:cNvGrpSpPr/>
          <p:nvPr userDrawn="1"/>
        </p:nvGrpSpPr>
        <p:grpSpPr>
          <a:xfrm>
            <a:off x="12266222" y="6019797"/>
            <a:ext cx="3678917" cy="834408"/>
            <a:chOff x="-460208" y="425562"/>
            <a:chExt cx="377657" cy="834408"/>
          </a:xfrm>
        </p:grpSpPr>
        <p:cxnSp>
          <p:nvCxnSpPr>
            <p:cNvPr id="56" name="Straight Connector 55"/>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57" name="Straight Connector 56"/>
            <p:cNvCxnSpPr/>
            <p:nvPr userDrawn="1"/>
          </p:nvCxnSpPr>
          <p:spPr bwMode="gray">
            <a:xfrm flipH="1">
              <a:off x="-460208" y="425562"/>
              <a:ext cx="377657" cy="0"/>
            </a:xfrm>
            <a:prstGeom prst="line">
              <a:avLst/>
            </a:prstGeom>
            <a:noFill/>
            <a:ln w="6350" cap="flat" cmpd="sng" algn="ctr">
              <a:solidFill>
                <a:srgbClr val="FF0000"/>
              </a:solidFill>
              <a:prstDash val="dash"/>
              <a:miter lim="800000"/>
            </a:ln>
            <a:effectLst/>
          </p:spPr>
        </p:cxnSp>
      </p:grpSp>
      <p:grpSp>
        <p:nvGrpSpPr>
          <p:cNvPr id="58" name="Group 57"/>
          <p:cNvGrpSpPr/>
          <p:nvPr userDrawn="1"/>
        </p:nvGrpSpPr>
        <p:grpSpPr>
          <a:xfrm>
            <a:off x="12263438" y="0"/>
            <a:ext cx="3681702" cy="3436620"/>
            <a:chOff x="12263438" y="0"/>
            <a:chExt cx="3681702" cy="3436620"/>
          </a:xfrm>
        </p:grpSpPr>
        <p:sp>
          <p:nvSpPr>
            <p:cNvPr id="59"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60"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61"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62"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63"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64"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65"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66"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67"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68"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69"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70"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71"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72"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73"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74"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75"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76"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77"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78"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79" name="Rectangle 78"/>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80" name="Rectangle 79"/>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81" name="Rectangle 80"/>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82" name="Rectangle 81"/>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83" name="Rectangle 82"/>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84"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85"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86"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87"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88" name="Rectangle 87"/>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89" name="Rectangle 88"/>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90"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91"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
        <p:nvSpPr>
          <p:cNvPr id="111" name="Rectangle 104"/>
          <p:cNvSpPr>
            <a:spLocks noChangeArrowheads="1"/>
          </p:cNvSpPr>
          <p:nvPr userDrawn="1"/>
        </p:nvSpPr>
        <p:spPr bwMode="gray">
          <a:xfrm flipH="1">
            <a:off x="-3101341" y="6019801"/>
            <a:ext cx="3018787" cy="84320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FOOTER </a:t>
            </a:r>
            <a:br>
              <a:rPr kumimoji="0" lang="en-GB" altLang="en-US" sz="1200" b="1" i="0" u="none" strike="noStrike" kern="0" cap="none" spc="0" normalizeH="0" baseline="0" noProof="0">
                <a:ln>
                  <a:noFill/>
                </a:ln>
                <a:solidFill>
                  <a:schemeClr val="tx1"/>
                </a:solidFill>
                <a:effectLst/>
                <a:uLnTx/>
                <a:uFillTx/>
                <a:latin typeface="+mj-lt"/>
              </a:rPr>
            </a:br>
            <a:r>
              <a:rPr kumimoji="0" lang="en-GB" altLang="en-US" sz="1050" b="0" i="0" u="none" strike="noStrike" kern="0" cap="none" spc="0" normalizeH="0" baseline="0" noProof="0">
                <a:ln>
                  <a:noFill/>
                </a:ln>
                <a:solidFill>
                  <a:schemeClr val="tx1"/>
                </a:solidFill>
                <a:effectLst/>
                <a:uLnTx/>
                <a:uFillTx/>
                <a:latin typeface="+mn-lt"/>
              </a:rPr>
              <a:t>- Go to tab </a:t>
            </a:r>
            <a:r>
              <a:rPr kumimoji="0" lang="en-GB" altLang="en-US" sz="1050" b="1" i="0" u="none" strike="noStrike" kern="0" cap="none" spc="0" normalizeH="0" baseline="0" noProof="0">
                <a:ln>
                  <a:noFill/>
                </a:ln>
                <a:solidFill>
                  <a:schemeClr val="tx1"/>
                </a:solidFill>
                <a:effectLst/>
                <a:uLnTx/>
                <a:uFillTx/>
                <a:latin typeface="+mn-lt"/>
              </a:rPr>
              <a:t>“insert”</a:t>
            </a:r>
            <a:r>
              <a:rPr kumimoji="0" lang="en-GB" altLang="en-US" sz="1050" b="0" i="0" u="none" strike="noStrike" kern="0" cap="none" spc="0" normalizeH="0" baseline="0" noProof="0">
                <a:ln>
                  <a:noFill/>
                </a:ln>
                <a:solidFill>
                  <a:schemeClr val="tx1"/>
                </a:solidFill>
                <a:effectLst/>
                <a:uLnTx/>
                <a:uFillTx/>
                <a:latin typeface="+mn-lt"/>
              </a:rPr>
              <a:t> </a:t>
            </a:r>
            <a:br>
              <a:rPr kumimoji="0" lang="en-GB" altLang="en-US" sz="1050" b="0" i="0" u="none" strike="noStrike" kern="0" cap="none" spc="0" normalizeH="0" baseline="0" noProof="0">
                <a:ln>
                  <a:noFill/>
                </a:ln>
                <a:solidFill>
                  <a:schemeClr val="tx1"/>
                </a:solidFill>
                <a:effectLst/>
                <a:uLnTx/>
                <a:uFillTx/>
                <a:latin typeface="+mn-lt"/>
              </a:rPr>
            </a:br>
            <a:r>
              <a:rPr kumimoji="0" lang="en-GB" altLang="en-US" sz="1050" b="0" i="0" u="none" strike="noStrike" kern="0" cap="none" spc="0" normalizeH="0" baseline="0" noProof="0">
                <a:ln>
                  <a:noFill/>
                </a:ln>
                <a:solidFill>
                  <a:schemeClr val="tx1"/>
                </a:solidFill>
                <a:effectLst/>
                <a:uLnTx/>
                <a:uFillTx/>
                <a:latin typeface="+mn-lt"/>
              </a:rPr>
              <a:t>- Select </a:t>
            </a:r>
            <a:r>
              <a:rPr kumimoji="0" lang="en-GB" altLang="en-US" sz="1050" b="1" i="0" u="none" strike="noStrike" kern="0" cap="none" spc="0" normalizeH="0" baseline="0" noProof="0">
                <a:ln>
                  <a:noFill/>
                </a:ln>
                <a:solidFill>
                  <a:schemeClr val="tx1"/>
                </a:solidFill>
                <a:effectLst/>
                <a:uLnTx/>
                <a:uFillTx/>
                <a:latin typeface="+mn-lt"/>
              </a:rPr>
              <a:t>“header &amp; footer”</a:t>
            </a:r>
            <a:br>
              <a:rPr kumimoji="0" lang="en-GB" altLang="en-US" sz="1050" b="0" i="0" u="none" strike="noStrike" kern="0" cap="none" spc="0" normalizeH="0" baseline="0" noProof="0">
                <a:ln>
                  <a:noFill/>
                </a:ln>
                <a:solidFill>
                  <a:schemeClr val="tx1"/>
                </a:solidFill>
                <a:effectLst/>
                <a:uLnTx/>
                <a:uFillTx/>
                <a:latin typeface="+mn-lt"/>
              </a:rPr>
            </a:br>
            <a:r>
              <a:rPr kumimoji="0" lang="en-GB" altLang="en-US" sz="1050" b="0" i="0" u="none" strike="noStrike" kern="0" cap="none" spc="0" normalizeH="0" baseline="0" noProof="0">
                <a:ln>
                  <a:noFill/>
                </a:ln>
                <a:solidFill>
                  <a:schemeClr val="tx1"/>
                </a:solidFill>
                <a:effectLst/>
                <a:uLnTx/>
                <a:uFillTx/>
                <a:latin typeface="+mn-lt"/>
              </a:rPr>
              <a:t>- Insert your text and click </a:t>
            </a:r>
            <a:r>
              <a:rPr kumimoji="0" lang="en-GB" altLang="en-US" sz="1050" b="1" i="0" u="none" strike="noStrike" kern="0" cap="none" spc="0" normalizeH="0" baseline="0" noProof="0">
                <a:ln>
                  <a:noFill/>
                </a:ln>
                <a:solidFill>
                  <a:schemeClr val="tx1"/>
                </a:solidFill>
                <a:effectLst/>
                <a:uLnTx/>
                <a:uFillTx/>
                <a:latin typeface="+mn-lt"/>
              </a:rPr>
              <a:t>‘Apply to all’</a:t>
            </a:r>
            <a:endParaRPr kumimoji="0" lang="en-GB" altLang="en-US" sz="1200" b="1" i="0" u="none" strike="noStrike" kern="0" cap="none" spc="0" normalizeH="0" baseline="0" noProof="0">
              <a:ln>
                <a:noFill/>
              </a:ln>
              <a:solidFill>
                <a:schemeClr val="tx1"/>
              </a:solidFill>
              <a:effectLst/>
              <a:uLnTx/>
              <a:uFillTx/>
              <a:latin typeface="+mn-lt"/>
            </a:endParaRPr>
          </a:p>
        </p:txBody>
      </p:sp>
      <p:grpSp>
        <p:nvGrpSpPr>
          <p:cNvPr id="112" name="Group 111"/>
          <p:cNvGrpSpPr/>
          <p:nvPr userDrawn="1"/>
        </p:nvGrpSpPr>
        <p:grpSpPr>
          <a:xfrm>
            <a:off x="-3101342" y="6019797"/>
            <a:ext cx="3018791" cy="834408"/>
            <a:chOff x="-460208" y="425562"/>
            <a:chExt cx="377657" cy="834408"/>
          </a:xfrm>
        </p:grpSpPr>
        <p:cxnSp>
          <p:nvCxnSpPr>
            <p:cNvPr id="113" name="Straight Connector 112"/>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114" name="Straight Connector 113"/>
            <p:cNvCxnSpPr/>
            <p:nvPr userDrawn="1"/>
          </p:nvCxnSpPr>
          <p:spPr bwMode="gray">
            <a:xfrm flipH="1">
              <a:off x="-460208" y="425562"/>
              <a:ext cx="377657" cy="0"/>
            </a:xfrm>
            <a:prstGeom prst="line">
              <a:avLst/>
            </a:prstGeom>
            <a:noFill/>
            <a:ln w="6350" cap="flat" cmpd="sng" algn="ctr">
              <a:solidFill>
                <a:srgbClr val="FF0000"/>
              </a:solidFill>
              <a:prstDash val="dash"/>
              <a:miter lim="800000"/>
            </a:ln>
            <a:effectLst/>
          </p:spPr>
        </p:cxnSp>
      </p:grpSp>
      <p:grpSp>
        <p:nvGrpSpPr>
          <p:cNvPr id="92" name="Group 91"/>
          <p:cNvGrpSpPr/>
          <p:nvPr userDrawn="1"/>
        </p:nvGrpSpPr>
        <p:grpSpPr>
          <a:xfrm>
            <a:off x="12263437" y="3542534"/>
            <a:ext cx="3681703" cy="2424674"/>
            <a:chOff x="12263437" y="3542534"/>
            <a:chExt cx="3681703" cy="2424674"/>
          </a:xfrm>
        </p:grpSpPr>
        <p:sp>
          <p:nvSpPr>
            <p:cNvPr id="93"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a:p>
          </p:txBody>
        </p:sp>
        <p:sp>
          <p:nvSpPr>
            <p:cNvPr id="94" name="Rectangle 93"/>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a:solidFill>
                    <a:schemeClr val="tx1"/>
                  </a:solidFill>
                  <a:latin typeface="+mj-lt"/>
                </a:rPr>
                <a:t>CROP PICTURE</a:t>
              </a:r>
            </a:p>
            <a:p>
              <a:pPr algn="l"/>
              <a:r>
                <a:rPr lang="en-GB" sz="1000" b="0" i="0" noProof="0">
                  <a:solidFill>
                    <a:schemeClr val="tx1"/>
                  </a:solidFill>
                </a:rPr>
                <a:t>Select picture &gt; click</a:t>
              </a:r>
              <a:r>
                <a:rPr lang="en-GB" sz="1000" b="0" i="0" baseline="0" noProof="0">
                  <a:solidFill>
                    <a:schemeClr val="tx1"/>
                  </a:solidFill>
                </a:rPr>
                <a:t> on tab </a:t>
              </a:r>
              <a:r>
                <a:rPr lang="en-GB" sz="1000" b="1" i="0" baseline="0" noProof="0">
                  <a:solidFill>
                    <a:schemeClr val="tx1"/>
                  </a:solidFill>
                </a:rPr>
                <a:t>“Picture Tools”</a:t>
              </a:r>
              <a:r>
                <a:rPr lang="en-GB" sz="1000" b="0" i="0" baseline="0" noProof="0">
                  <a:solidFill>
                    <a:schemeClr val="tx1"/>
                  </a:solidFill>
                </a:rPr>
                <a:t> &gt; </a:t>
              </a:r>
              <a:r>
                <a:rPr lang="en-GB" sz="1000" b="1" i="0" baseline="0" noProof="0">
                  <a:solidFill>
                    <a:schemeClr val="tx1"/>
                  </a:solidFill>
                </a:rPr>
                <a:t>“Format”</a:t>
              </a:r>
            </a:p>
            <a:p>
              <a:pPr algn="l"/>
              <a:endParaRPr lang="en-GB" sz="1000" b="0" i="0" baseline="0" noProof="0">
                <a:solidFill>
                  <a:schemeClr val="tx1"/>
                </a:solidFill>
              </a:endParaRP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noProof="0">
                  <a:solidFill>
                    <a:schemeClr val="tx1"/>
                  </a:solidFill>
                </a:rPr>
                <a:t>Click</a:t>
              </a:r>
              <a:r>
                <a:rPr lang="en-GB" sz="1000" b="0" i="0" baseline="0" noProof="0">
                  <a:solidFill>
                    <a:schemeClr val="tx1"/>
                  </a:solidFill>
                </a:rPr>
                <a:t> on the icon above </a:t>
              </a:r>
              <a:r>
                <a:rPr lang="en-GB" sz="1000" b="1" i="0" baseline="0" noProof="0">
                  <a:solidFill>
                    <a:schemeClr val="tx1"/>
                  </a:solidFill>
                </a:rPr>
                <a:t>“Crop”</a:t>
              </a: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baseline="0" noProof="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a:solidFill>
                    <a:schemeClr val="tx1"/>
                  </a:solidFill>
                </a:rPr>
                <a:t>Use the </a:t>
              </a:r>
              <a:r>
                <a:rPr lang="en-GB" sz="1000" b="1" i="0" noProof="0">
                  <a:solidFill>
                    <a:schemeClr val="tx1"/>
                  </a:solidFill>
                </a:rPr>
                <a:t>“circular scale icon” </a:t>
              </a:r>
              <a:r>
                <a:rPr lang="en-GB" sz="1000" b="0" i="0" noProof="0">
                  <a:solidFill>
                    <a:schemeClr val="tx1"/>
                  </a:solidFill>
                </a:rPr>
                <a:t>to scale your picture within the cropped region.</a:t>
              </a:r>
            </a:p>
            <a:p>
              <a:pPr algn="l"/>
              <a:endParaRPr lang="en-GB" sz="1000" b="0" i="0" noProof="0">
                <a:solidFill>
                  <a:schemeClr val="tx1"/>
                </a:solidFill>
              </a:endParaRPr>
            </a:p>
            <a:p>
              <a:pPr algn="l"/>
              <a:endParaRPr lang="en-GB" sz="1000" b="0" i="0" noProof="0">
                <a:solidFill>
                  <a:schemeClr val="tx1"/>
                </a:solidFill>
              </a:endParaRPr>
            </a:p>
          </p:txBody>
        </p:sp>
        <p:pic>
          <p:nvPicPr>
            <p:cNvPr id="95" name="Picture 94"/>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96" name="Picture 95"/>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97" name="Picture 96"/>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98" name="Picture 97"/>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99" name="Group 98"/>
            <p:cNvGrpSpPr/>
            <p:nvPr userDrawn="1"/>
          </p:nvGrpSpPr>
          <p:grpSpPr>
            <a:xfrm>
              <a:off x="14367592" y="4149392"/>
              <a:ext cx="511967" cy="758182"/>
              <a:chOff x="14093278" y="4121452"/>
              <a:chExt cx="511967" cy="758182"/>
            </a:xfrm>
          </p:grpSpPr>
          <p:pic>
            <p:nvPicPr>
              <p:cNvPr id="103" name="Picture 102"/>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104" name="Rectangle 103"/>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cxnSp>
          <p:nvCxnSpPr>
            <p:cNvPr id="100" name="Straight Arrow Connector 99"/>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Oval 101"/>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spTree>
    <p:extLst>
      <p:ext uri="{BB962C8B-B14F-4D97-AF65-F5344CB8AC3E}">
        <p14:creationId xmlns:p14="http://schemas.microsoft.com/office/powerpoint/2010/main" val="2096244541"/>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Blue Title Slide With Picture">
    <p:spTree>
      <p:nvGrpSpPr>
        <p:cNvPr id="1" name=""/>
        <p:cNvGrpSpPr/>
        <p:nvPr/>
      </p:nvGrpSpPr>
      <p:grpSpPr>
        <a:xfrm>
          <a:off x="0" y="0"/>
          <a:ext cx="0" cy="0"/>
          <a:chOff x="0" y="0"/>
          <a:chExt cx="0" cy="0"/>
        </a:xfrm>
      </p:grpSpPr>
      <p:sp>
        <p:nvSpPr>
          <p:cNvPr id="37"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sp>
        <p:nvSpPr>
          <p:cNvPr id="17" name="Rectangle 16"/>
          <p:cNvSpPr/>
          <p:nvPr userDrawn="1"/>
        </p:nvSpPr>
        <p:spPr>
          <a:xfrm>
            <a:off x="334962" y="333375"/>
            <a:ext cx="11522076" cy="6191250"/>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22" name="Text Placeholder 2"/>
          <p:cNvSpPr>
            <a:spLocks noGrp="1"/>
          </p:cNvSpPr>
          <p:nvPr>
            <p:ph type="body" sz="quarter" idx="14" hasCustomPrompt="1"/>
          </p:nvPr>
        </p:nvSpPr>
        <p:spPr>
          <a:xfrm>
            <a:off x="995362" y="5901351"/>
            <a:ext cx="6142037" cy="275612"/>
          </a:xfrm>
        </p:spPr>
        <p:txBody>
          <a:bodyPr tIns="0" bIns="0" anchor="b"/>
          <a:lstStyle>
            <a:lvl1pPr marL="0" indent="0" algn="l">
              <a:lnSpc>
                <a:spcPct val="100000"/>
              </a:lnSpc>
              <a:buNone/>
              <a:defRPr sz="1500">
                <a:solidFill>
                  <a:schemeClr val="bg1"/>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a:t>Click to edit location and date</a:t>
            </a:r>
          </a:p>
        </p:txBody>
      </p:sp>
      <p:sp>
        <p:nvSpPr>
          <p:cNvPr id="23" name="Title 1"/>
          <p:cNvSpPr>
            <a:spLocks noGrp="1"/>
          </p:cNvSpPr>
          <p:nvPr>
            <p:ph type="ctrTitle" hasCustomPrompt="1"/>
          </p:nvPr>
        </p:nvSpPr>
        <p:spPr bwMode="gray">
          <a:xfrm>
            <a:off x="995362" y="3329637"/>
            <a:ext cx="6142037" cy="1227573"/>
          </a:xfrm>
        </p:spPr>
        <p:txBody>
          <a:bodyPr anchor="b" anchorCtr="0">
            <a:noAutofit/>
          </a:bodyPr>
          <a:lstStyle>
            <a:lvl1pPr algn="l">
              <a:lnSpc>
                <a:spcPts val="4600"/>
              </a:lnSpc>
              <a:defRPr sz="5600" b="1">
                <a:solidFill>
                  <a:schemeClr val="bg1"/>
                </a:solidFill>
              </a:defRPr>
            </a:lvl1pPr>
          </a:lstStyle>
          <a:p>
            <a:r>
              <a:rPr lang="en-GB" noProof="0"/>
              <a:t>Click to edit </a:t>
            </a:r>
            <a:br>
              <a:rPr lang="en-GB" noProof="0"/>
            </a:br>
            <a:r>
              <a:rPr lang="en-GB" noProof="0"/>
              <a:t>Master title style</a:t>
            </a:r>
          </a:p>
        </p:txBody>
      </p:sp>
      <p:sp>
        <p:nvSpPr>
          <p:cNvPr id="24" name="Text Placeholder 6"/>
          <p:cNvSpPr>
            <a:spLocks noGrp="1"/>
          </p:cNvSpPr>
          <p:nvPr>
            <p:ph type="body" sz="quarter" idx="11" hasCustomPrompt="1"/>
          </p:nvPr>
        </p:nvSpPr>
        <p:spPr bwMode="gray">
          <a:xfrm>
            <a:off x="995362" y="4680750"/>
            <a:ext cx="6142037" cy="729450"/>
          </a:xfrm>
        </p:spPr>
        <p:txBody>
          <a:bodyPr>
            <a:noAutofit/>
          </a:bodyPr>
          <a:lstStyle>
            <a:lvl1pPr>
              <a:lnSpc>
                <a:spcPts val="2300"/>
              </a:lnSpc>
              <a:defRPr sz="2500">
                <a:solidFill>
                  <a:schemeClr val="bg1"/>
                </a:solidFill>
              </a:defRPr>
            </a:lvl1pPr>
          </a:lstStyle>
          <a:p>
            <a:pPr lvl="0"/>
            <a:r>
              <a:rPr lang="en-GB" noProof="0"/>
              <a:t>Click to edit Subtitle text styles</a:t>
            </a:r>
          </a:p>
        </p:txBody>
      </p:sp>
      <p:sp>
        <p:nvSpPr>
          <p:cNvPr id="18" name="Picture Placeholder 10"/>
          <p:cNvSpPr>
            <a:spLocks noGrp="1"/>
          </p:cNvSpPr>
          <p:nvPr>
            <p:ph type="pic" sz="quarter" idx="19" hasCustomPrompt="1"/>
          </p:nvPr>
        </p:nvSpPr>
        <p:spPr bwMode="auto">
          <a:xfrm>
            <a:off x="7454900" y="333375"/>
            <a:ext cx="4402138" cy="6191250"/>
          </a:xfrm>
          <a:custGeom>
            <a:avLst/>
            <a:gdLst>
              <a:gd name="connsiteX0" fmla="*/ 0 w 6105525"/>
              <a:gd name="connsiteY0" fmla="*/ 0 h 6858000"/>
              <a:gd name="connsiteX1" fmla="*/ 6105525 w 6105525"/>
              <a:gd name="connsiteY1" fmla="*/ 0 h 6858000"/>
              <a:gd name="connsiteX2" fmla="*/ 6105525 w 6105525"/>
              <a:gd name="connsiteY2" fmla="*/ 6858000 h 6858000"/>
              <a:gd name="connsiteX3" fmla="*/ 0 w 61055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05525" h="6858000">
                <a:moveTo>
                  <a:pt x="0" y="0"/>
                </a:moveTo>
                <a:lnTo>
                  <a:pt x="6105525" y="0"/>
                </a:lnTo>
                <a:lnTo>
                  <a:pt x="6105525" y="6858000"/>
                </a:lnTo>
                <a:lnTo>
                  <a:pt x="0" y="6858000"/>
                </a:lnTo>
                <a:close/>
              </a:path>
            </a:pathLst>
          </a:custGeom>
          <a:solidFill>
            <a:schemeClr val="bg2"/>
          </a:solidFill>
        </p:spPr>
        <p:txBody>
          <a:bodyPr wrap="square" lIns="180000" tIns="180000" rIns="648000" bIns="180000" anchor="ctr">
            <a:noAutofit/>
          </a:bodyPr>
          <a:lstStyle>
            <a:lvl1pPr algn="r">
              <a:defRPr/>
            </a:lvl1pPr>
          </a:lstStyle>
          <a:p>
            <a:r>
              <a:rPr lang="en-GB"/>
              <a:t>Click on icon left </a:t>
            </a:r>
            <a:br>
              <a:rPr lang="en-GB"/>
            </a:br>
            <a:r>
              <a:rPr lang="en-GB"/>
              <a:t>to insert picture </a:t>
            </a:r>
            <a:endParaRPr lang="nl-NL"/>
          </a:p>
        </p:txBody>
      </p:sp>
      <p:grpSp>
        <p:nvGrpSpPr>
          <p:cNvPr id="19" name="Group 18"/>
          <p:cNvGrpSpPr/>
          <p:nvPr userDrawn="1"/>
        </p:nvGrpSpPr>
        <p:grpSpPr>
          <a:xfrm>
            <a:off x="994275" y="1309688"/>
            <a:ext cx="2975834" cy="1256727"/>
            <a:chOff x="12638090" y="1376363"/>
            <a:chExt cx="3984627" cy="1682751"/>
          </a:xfrm>
          <a:solidFill>
            <a:schemeClr val="bg1"/>
          </a:solidFill>
        </p:grpSpPr>
        <p:sp>
          <p:nvSpPr>
            <p:cNvPr id="20" name="Freeform 5"/>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Oval 20"/>
            <p:cNvSpPr>
              <a:spLocks noChangeArrowheads="1"/>
            </p:cNvSpPr>
            <p:nvPr/>
          </p:nvSpPr>
          <p:spPr bwMode="auto">
            <a:xfrm>
              <a:off x="13134978" y="1836738"/>
              <a:ext cx="352425" cy="355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p:cNvSpPr>
              <a:spLocks noChangeArrowheads="1"/>
            </p:cNvSpPr>
            <p:nvPr/>
          </p:nvSpPr>
          <p:spPr bwMode="auto">
            <a:xfrm>
              <a:off x="14266866" y="1590676"/>
              <a:ext cx="134938" cy="534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8"/>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8" name="Freeform 9"/>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9" name="Freeform 10"/>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0" name="Freeform 11"/>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1" name="Freeform 12"/>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2" name="Freeform 13"/>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3" name="Freeform 14"/>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4" name="Freeform 15"/>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5" name="Freeform 16"/>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6" name="Freeform 17"/>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7" name="Freeform 18"/>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8" name="Freeform 19"/>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9" name="Freeform 20"/>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0" name="Rectangle 49"/>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1" name="Freeform 22"/>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2" name="Freeform 23"/>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3" name="Freeform 24"/>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4" name="Freeform 25"/>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5" name="Freeform 26"/>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6" name="Freeform 27"/>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7" name="Freeform 28"/>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8" name="Freeform 29"/>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9" name="Freeform 30"/>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0" name="Freeform 31"/>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1" name="Freeform 32"/>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91" name="Text Placeholder 2"/>
          <p:cNvSpPr>
            <a:spLocks noGrp="1"/>
          </p:cNvSpPr>
          <p:nvPr>
            <p:ph type="body" sz="quarter" idx="15" hasCustomPrompt="1"/>
          </p:nvPr>
        </p:nvSpPr>
        <p:spPr>
          <a:xfrm>
            <a:off x="995363" y="5619202"/>
            <a:ext cx="6142036" cy="275612"/>
          </a:xfrm>
        </p:spPr>
        <p:txBody>
          <a:bodyPr tIns="0" bIns="0" anchor="b"/>
          <a:lstStyle>
            <a:lvl1pPr marL="0" indent="0" algn="l">
              <a:lnSpc>
                <a:spcPct val="100000"/>
              </a:lnSpc>
              <a:buNone/>
              <a:defRPr lang="en-GB" sz="1500" b="0" kern="1200" baseline="0" noProof="0" dirty="0">
                <a:solidFill>
                  <a:schemeClr val="bg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noProof="0"/>
              <a:t>Click to edit presenter name</a:t>
            </a:r>
          </a:p>
        </p:txBody>
      </p:sp>
      <p:grpSp>
        <p:nvGrpSpPr>
          <p:cNvPr id="113" name="Group 112"/>
          <p:cNvGrpSpPr/>
          <p:nvPr userDrawn="1"/>
        </p:nvGrpSpPr>
        <p:grpSpPr>
          <a:xfrm>
            <a:off x="12263438" y="0"/>
            <a:ext cx="3681702" cy="3436620"/>
            <a:chOff x="12263438" y="0"/>
            <a:chExt cx="3681702" cy="3436620"/>
          </a:xfrm>
        </p:grpSpPr>
        <p:sp>
          <p:nvSpPr>
            <p:cNvPr id="114"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115"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116"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117"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118"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119"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120"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121"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122"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123"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124"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125"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126"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127"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128"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129"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130"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131"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132"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133"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134" name="Rectangle 133"/>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135" name="Rectangle 134"/>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136" name="Rectangle 135"/>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137" name="Rectangle 136"/>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138" name="Rectangle 137"/>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139"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140"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141"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142"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143" name="Rectangle 142"/>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144" name="Rectangle 143"/>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145"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146"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grpSp>
        <p:nvGrpSpPr>
          <p:cNvPr id="160" name="Group 159"/>
          <p:cNvGrpSpPr/>
          <p:nvPr userDrawn="1"/>
        </p:nvGrpSpPr>
        <p:grpSpPr>
          <a:xfrm>
            <a:off x="12263437" y="3542534"/>
            <a:ext cx="3681703" cy="2424674"/>
            <a:chOff x="12263437" y="3542534"/>
            <a:chExt cx="3681703" cy="2424674"/>
          </a:xfrm>
        </p:grpSpPr>
        <p:sp>
          <p:nvSpPr>
            <p:cNvPr id="161"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a:p>
          </p:txBody>
        </p:sp>
        <p:sp>
          <p:nvSpPr>
            <p:cNvPr id="162" name="Rectangle 161"/>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a:solidFill>
                    <a:schemeClr val="tx1"/>
                  </a:solidFill>
                  <a:latin typeface="+mj-lt"/>
                </a:rPr>
                <a:t>CROP PICTURE</a:t>
              </a:r>
            </a:p>
            <a:p>
              <a:pPr algn="l"/>
              <a:r>
                <a:rPr lang="en-GB" sz="1000" b="0" i="0" noProof="0">
                  <a:solidFill>
                    <a:schemeClr val="tx1"/>
                  </a:solidFill>
                </a:rPr>
                <a:t>Select picture &gt; click</a:t>
              </a:r>
              <a:r>
                <a:rPr lang="en-GB" sz="1000" b="0" i="0" baseline="0" noProof="0">
                  <a:solidFill>
                    <a:schemeClr val="tx1"/>
                  </a:solidFill>
                </a:rPr>
                <a:t> on tab </a:t>
              </a:r>
              <a:r>
                <a:rPr lang="en-GB" sz="1000" b="1" i="0" baseline="0" noProof="0">
                  <a:solidFill>
                    <a:schemeClr val="tx1"/>
                  </a:solidFill>
                </a:rPr>
                <a:t>“Picture Tools”</a:t>
              </a:r>
              <a:r>
                <a:rPr lang="en-GB" sz="1000" b="0" i="0" baseline="0" noProof="0">
                  <a:solidFill>
                    <a:schemeClr val="tx1"/>
                  </a:solidFill>
                </a:rPr>
                <a:t> &gt; </a:t>
              </a:r>
              <a:r>
                <a:rPr lang="en-GB" sz="1000" b="1" i="0" baseline="0" noProof="0">
                  <a:solidFill>
                    <a:schemeClr val="tx1"/>
                  </a:solidFill>
                </a:rPr>
                <a:t>“Format”</a:t>
              </a:r>
            </a:p>
            <a:p>
              <a:pPr algn="l"/>
              <a:endParaRPr lang="en-GB" sz="1000" b="0" i="0" baseline="0" noProof="0">
                <a:solidFill>
                  <a:schemeClr val="tx1"/>
                </a:solidFill>
              </a:endParaRP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noProof="0">
                  <a:solidFill>
                    <a:schemeClr val="tx1"/>
                  </a:solidFill>
                </a:rPr>
                <a:t>Click</a:t>
              </a:r>
              <a:r>
                <a:rPr lang="en-GB" sz="1000" b="0" i="0" baseline="0" noProof="0">
                  <a:solidFill>
                    <a:schemeClr val="tx1"/>
                  </a:solidFill>
                </a:rPr>
                <a:t> on the icon above </a:t>
              </a:r>
              <a:r>
                <a:rPr lang="en-GB" sz="1000" b="1" i="0" baseline="0" noProof="0">
                  <a:solidFill>
                    <a:schemeClr val="tx1"/>
                  </a:solidFill>
                </a:rPr>
                <a:t>“Crop”</a:t>
              </a: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baseline="0" noProof="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a:solidFill>
                    <a:schemeClr val="tx1"/>
                  </a:solidFill>
                </a:rPr>
                <a:t>Use the </a:t>
              </a:r>
              <a:r>
                <a:rPr lang="en-GB" sz="1000" b="1" i="0" noProof="0">
                  <a:solidFill>
                    <a:schemeClr val="tx1"/>
                  </a:solidFill>
                </a:rPr>
                <a:t>“circular scale icon” </a:t>
              </a:r>
              <a:r>
                <a:rPr lang="en-GB" sz="1000" b="0" i="0" noProof="0">
                  <a:solidFill>
                    <a:schemeClr val="tx1"/>
                  </a:solidFill>
                </a:rPr>
                <a:t>to scale your picture within the cropped region.</a:t>
              </a:r>
            </a:p>
            <a:p>
              <a:pPr algn="l"/>
              <a:endParaRPr lang="en-GB" sz="1000" b="0" i="0" noProof="0">
                <a:solidFill>
                  <a:schemeClr val="tx1"/>
                </a:solidFill>
              </a:endParaRPr>
            </a:p>
            <a:p>
              <a:pPr algn="l"/>
              <a:endParaRPr lang="en-GB" sz="1000" b="0" i="0" noProof="0">
                <a:solidFill>
                  <a:schemeClr val="tx1"/>
                </a:solidFill>
              </a:endParaRPr>
            </a:p>
          </p:txBody>
        </p:sp>
        <p:pic>
          <p:nvPicPr>
            <p:cNvPr id="163" name="Picture 162"/>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164" name="Picture 163"/>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165" name="Picture 164"/>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166" name="Picture 165"/>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167" name="Group 166"/>
            <p:cNvGrpSpPr/>
            <p:nvPr userDrawn="1"/>
          </p:nvGrpSpPr>
          <p:grpSpPr>
            <a:xfrm>
              <a:off x="14367592" y="4149392"/>
              <a:ext cx="511967" cy="758182"/>
              <a:chOff x="14093278" y="4121452"/>
              <a:chExt cx="511967" cy="758182"/>
            </a:xfrm>
          </p:grpSpPr>
          <p:pic>
            <p:nvPicPr>
              <p:cNvPr id="171" name="Picture 170"/>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172" name="Rectangle 171"/>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cxnSp>
          <p:nvCxnSpPr>
            <p:cNvPr id="168" name="Straight Arrow Connector 167"/>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0" name="Oval 169"/>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sp>
        <p:nvSpPr>
          <p:cNvPr id="147" name="Rectangle 104"/>
          <p:cNvSpPr>
            <a:spLocks noChangeArrowheads="1"/>
          </p:cNvSpPr>
          <p:nvPr userDrawn="1"/>
        </p:nvSpPr>
        <p:spPr bwMode="gray">
          <a:xfrm flipH="1">
            <a:off x="-3101345" y="5619201"/>
            <a:ext cx="3018793" cy="30742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NAME OF PRESENTER (ONE LINE)</a:t>
            </a:r>
          </a:p>
        </p:txBody>
      </p:sp>
      <p:sp>
        <p:nvSpPr>
          <p:cNvPr id="148" name="Rectangle 104"/>
          <p:cNvSpPr>
            <a:spLocks noChangeArrowheads="1"/>
          </p:cNvSpPr>
          <p:nvPr userDrawn="1"/>
        </p:nvSpPr>
        <p:spPr bwMode="gray">
          <a:xfrm flipH="1">
            <a:off x="-3101344" y="4680749"/>
            <a:ext cx="3018790" cy="729451"/>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SUBTITLE HERE NOT MORE THAN 2 LINES OF TEXT</a:t>
            </a:r>
          </a:p>
        </p:txBody>
      </p:sp>
      <p:sp>
        <p:nvSpPr>
          <p:cNvPr id="149" name="Rectangle 104"/>
          <p:cNvSpPr>
            <a:spLocks noChangeArrowheads="1"/>
          </p:cNvSpPr>
          <p:nvPr userDrawn="1"/>
        </p:nvSpPr>
        <p:spPr bwMode="gray">
          <a:xfrm flipH="1">
            <a:off x="-3101343" y="3329475"/>
            <a:ext cx="3018790" cy="1227735"/>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TITLE HERE NOT MORE THAN 2 LINES OF TEXT</a:t>
            </a:r>
          </a:p>
        </p:txBody>
      </p:sp>
      <p:grpSp>
        <p:nvGrpSpPr>
          <p:cNvPr id="150" name="Group 149"/>
          <p:cNvGrpSpPr/>
          <p:nvPr userDrawn="1"/>
        </p:nvGrpSpPr>
        <p:grpSpPr>
          <a:xfrm>
            <a:off x="-3101342" y="3329475"/>
            <a:ext cx="3018791" cy="1227735"/>
            <a:chOff x="-460208" y="32235"/>
            <a:chExt cx="377657" cy="1227735"/>
          </a:xfrm>
        </p:grpSpPr>
        <p:cxnSp>
          <p:nvCxnSpPr>
            <p:cNvPr id="151" name="Straight Connector 150"/>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152" name="Straight Connector 151"/>
            <p:cNvCxnSpPr/>
            <p:nvPr userDrawn="1"/>
          </p:nvCxnSpPr>
          <p:spPr bwMode="gray">
            <a:xfrm flipH="1">
              <a:off x="-460208" y="32235"/>
              <a:ext cx="377657" cy="0"/>
            </a:xfrm>
            <a:prstGeom prst="line">
              <a:avLst/>
            </a:prstGeom>
            <a:noFill/>
            <a:ln w="6350" cap="flat" cmpd="sng" algn="ctr">
              <a:solidFill>
                <a:srgbClr val="FF0000"/>
              </a:solidFill>
              <a:prstDash val="dash"/>
              <a:miter lim="800000"/>
            </a:ln>
            <a:effectLst/>
          </p:spPr>
        </p:cxnSp>
      </p:grpSp>
      <p:grpSp>
        <p:nvGrpSpPr>
          <p:cNvPr id="153" name="Group 152"/>
          <p:cNvGrpSpPr/>
          <p:nvPr userDrawn="1"/>
        </p:nvGrpSpPr>
        <p:grpSpPr>
          <a:xfrm>
            <a:off x="-3101342" y="4680750"/>
            <a:ext cx="3018791" cy="729450"/>
            <a:chOff x="-460208" y="32235"/>
            <a:chExt cx="377657" cy="729450"/>
          </a:xfrm>
        </p:grpSpPr>
        <p:cxnSp>
          <p:nvCxnSpPr>
            <p:cNvPr id="154" name="Straight Connector 153"/>
            <p:cNvCxnSpPr/>
            <p:nvPr userDrawn="1"/>
          </p:nvCxnSpPr>
          <p:spPr bwMode="gray">
            <a:xfrm flipH="1">
              <a:off x="-460208" y="761685"/>
              <a:ext cx="377657" cy="0"/>
            </a:xfrm>
            <a:prstGeom prst="line">
              <a:avLst/>
            </a:prstGeom>
            <a:noFill/>
            <a:ln w="6350" cap="flat" cmpd="sng" algn="ctr">
              <a:solidFill>
                <a:srgbClr val="FF0000"/>
              </a:solidFill>
              <a:prstDash val="dash"/>
              <a:miter lim="800000"/>
            </a:ln>
            <a:effectLst/>
          </p:spPr>
        </p:cxnSp>
        <p:cxnSp>
          <p:nvCxnSpPr>
            <p:cNvPr id="155" name="Straight Connector 154"/>
            <p:cNvCxnSpPr/>
            <p:nvPr userDrawn="1"/>
          </p:nvCxnSpPr>
          <p:spPr bwMode="gray">
            <a:xfrm flipH="1">
              <a:off x="-460208" y="32235"/>
              <a:ext cx="377657" cy="0"/>
            </a:xfrm>
            <a:prstGeom prst="line">
              <a:avLst/>
            </a:prstGeom>
            <a:noFill/>
            <a:ln w="6350" cap="flat" cmpd="sng" algn="ctr">
              <a:solidFill>
                <a:srgbClr val="FF0000"/>
              </a:solidFill>
              <a:prstDash val="dash"/>
              <a:miter lim="800000"/>
            </a:ln>
            <a:effectLst/>
          </p:spPr>
        </p:cxnSp>
      </p:grpSp>
      <p:grpSp>
        <p:nvGrpSpPr>
          <p:cNvPr id="156" name="Group 155"/>
          <p:cNvGrpSpPr/>
          <p:nvPr userDrawn="1"/>
        </p:nvGrpSpPr>
        <p:grpSpPr>
          <a:xfrm>
            <a:off x="-3101342" y="5619202"/>
            <a:ext cx="3018791" cy="282149"/>
            <a:chOff x="-460208" y="479536"/>
            <a:chExt cx="377657" cy="282149"/>
          </a:xfrm>
        </p:grpSpPr>
        <p:cxnSp>
          <p:nvCxnSpPr>
            <p:cNvPr id="157" name="Straight Connector 156"/>
            <p:cNvCxnSpPr/>
            <p:nvPr userDrawn="1"/>
          </p:nvCxnSpPr>
          <p:spPr bwMode="gray">
            <a:xfrm flipH="1">
              <a:off x="-460208" y="761685"/>
              <a:ext cx="377657" cy="0"/>
            </a:xfrm>
            <a:prstGeom prst="line">
              <a:avLst/>
            </a:prstGeom>
            <a:noFill/>
            <a:ln w="6350" cap="flat" cmpd="sng" algn="ctr">
              <a:solidFill>
                <a:srgbClr val="FF0000"/>
              </a:solidFill>
              <a:prstDash val="dash"/>
              <a:miter lim="800000"/>
            </a:ln>
            <a:effectLst/>
          </p:spPr>
        </p:cxnSp>
        <p:cxnSp>
          <p:nvCxnSpPr>
            <p:cNvPr id="158" name="Straight Connector 157"/>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sp>
        <p:nvSpPr>
          <p:cNvPr id="159" name="Rectangle 104"/>
          <p:cNvSpPr>
            <a:spLocks noChangeArrowheads="1"/>
          </p:cNvSpPr>
          <p:nvPr userDrawn="1"/>
        </p:nvSpPr>
        <p:spPr bwMode="gray">
          <a:xfrm flipH="1">
            <a:off x="-3101345" y="5908482"/>
            <a:ext cx="3018793" cy="30742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LOCATION, DATE (ONE LINE)</a:t>
            </a:r>
          </a:p>
        </p:txBody>
      </p:sp>
      <p:grpSp>
        <p:nvGrpSpPr>
          <p:cNvPr id="173" name="Group 172"/>
          <p:cNvGrpSpPr/>
          <p:nvPr userDrawn="1"/>
        </p:nvGrpSpPr>
        <p:grpSpPr>
          <a:xfrm>
            <a:off x="-3101342" y="5908483"/>
            <a:ext cx="3018791" cy="282149"/>
            <a:chOff x="-460208" y="479536"/>
            <a:chExt cx="377657" cy="282149"/>
          </a:xfrm>
        </p:grpSpPr>
        <p:cxnSp>
          <p:nvCxnSpPr>
            <p:cNvPr id="174" name="Straight Connector 173"/>
            <p:cNvCxnSpPr/>
            <p:nvPr userDrawn="1"/>
          </p:nvCxnSpPr>
          <p:spPr bwMode="gray">
            <a:xfrm flipH="1">
              <a:off x="-460208" y="761685"/>
              <a:ext cx="377657" cy="0"/>
            </a:xfrm>
            <a:prstGeom prst="line">
              <a:avLst/>
            </a:prstGeom>
            <a:noFill/>
            <a:ln w="6350" cap="flat" cmpd="sng" algn="ctr">
              <a:solidFill>
                <a:srgbClr val="FF0000"/>
              </a:solidFill>
              <a:prstDash val="dash"/>
              <a:miter lim="800000"/>
            </a:ln>
            <a:effectLst/>
          </p:spPr>
        </p:cxnSp>
        <p:cxnSp>
          <p:nvCxnSpPr>
            <p:cNvPr id="175" name="Straight Connector 174"/>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spTree>
    <p:extLst>
      <p:ext uri="{BB962C8B-B14F-4D97-AF65-F5344CB8AC3E}">
        <p14:creationId xmlns:p14="http://schemas.microsoft.com/office/powerpoint/2010/main" val="801778077"/>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Full image Slide With Blue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a:t>Click to edit Master title style</a:t>
            </a:r>
          </a:p>
        </p:txBody>
      </p:sp>
      <p:grpSp>
        <p:nvGrpSpPr>
          <p:cNvPr id="52" name="Group 51"/>
          <p:cNvGrpSpPr/>
          <p:nvPr userDrawn="1"/>
        </p:nvGrpSpPr>
        <p:grpSpPr>
          <a:xfrm>
            <a:off x="11231550" y="6250328"/>
            <a:ext cx="301637" cy="363217"/>
            <a:chOff x="10789528" y="6237520"/>
            <a:chExt cx="312274" cy="376026"/>
          </a:xfrm>
        </p:grpSpPr>
        <p:sp>
          <p:nvSpPr>
            <p:cNvPr id="53" name="Freeform 5"/>
            <p:cNvSpPr>
              <a:spLocks/>
            </p:cNvSpPr>
            <p:nvPr userDrawn="1"/>
          </p:nvSpPr>
          <p:spPr bwMode="auto">
            <a:xfrm>
              <a:off x="10789528" y="6237520"/>
              <a:ext cx="312274" cy="376026"/>
            </a:xfrm>
            <a:custGeom>
              <a:avLst/>
              <a:gdLst>
                <a:gd name="T0" fmla="*/ 358 w 424"/>
                <a:gd name="T1" fmla="*/ 55 h 509"/>
                <a:gd name="T2" fmla="*/ 209 w 424"/>
                <a:gd name="T3" fmla="*/ 0 h 509"/>
                <a:gd name="T4" fmla="*/ 62 w 424"/>
                <a:gd name="T5" fmla="*/ 61 h 509"/>
                <a:gd name="T6" fmla="*/ 0 w 424"/>
                <a:gd name="T7" fmla="*/ 206 h 509"/>
                <a:gd name="T8" fmla="*/ 141 w 424"/>
                <a:gd name="T9" fmla="*/ 398 h 509"/>
                <a:gd name="T10" fmla="*/ 184 w 424"/>
                <a:gd name="T11" fmla="*/ 330 h 509"/>
                <a:gd name="T12" fmla="*/ 80 w 424"/>
                <a:gd name="T13" fmla="*/ 205 h 509"/>
                <a:gd name="T14" fmla="*/ 211 w 424"/>
                <a:gd name="T15" fmla="*/ 76 h 509"/>
                <a:gd name="T16" fmla="*/ 345 w 424"/>
                <a:gd name="T17" fmla="*/ 202 h 509"/>
                <a:gd name="T18" fmla="*/ 311 w 424"/>
                <a:gd name="T19" fmla="*/ 299 h 509"/>
                <a:gd name="T20" fmla="*/ 310 w 424"/>
                <a:gd name="T21" fmla="*/ 299 h 509"/>
                <a:gd name="T22" fmla="*/ 310 w 424"/>
                <a:gd name="T23" fmla="*/ 300 h 509"/>
                <a:gd name="T24" fmla="*/ 169 w 424"/>
                <a:gd name="T25" fmla="*/ 509 h 509"/>
                <a:gd name="T26" fmla="*/ 242 w 424"/>
                <a:gd name="T27" fmla="*/ 509 h 509"/>
                <a:gd name="T28" fmla="*/ 275 w 424"/>
                <a:gd name="T29" fmla="*/ 491 h 509"/>
                <a:gd name="T30" fmla="*/ 352 w 424"/>
                <a:gd name="T31" fmla="*/ 366 h 509"/>
                <a:gd name="T32" fmla="*/ 367 w 424"/>
                <a:gd name="T33" fmla="*/ 343 h 509"/>
                <a:gd name="T34" fmla="*/ 424 w 424"/>
                <a:gd name="T35" fmla="*/ 200 h 509"/>
                <a:gd name="T36" fmla="*/ 358 w 424"/>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4" h="509">
                  <a:moveTo>
                    <a:pt x="358" y="55"/>
                  </a:moveTo>
                  <a:cubicBezTo>
                    <a:pt x="319" y="20"/>
                    <a:pt x="264" y="0"/>
                    <a:pt x="209" y="0"/>
                  </a:cubicBezTo>
                  <a:cubicBezTo>
                    <a:pt x="154" y="0"/>
                    <a:pt x="101" y="22"/>
                    <a:pt x="62" y="61"/>
                  </a:cubicBezTo>
                  <a:cubicBezTo>
                    <a:pt x="22" y="100"/>
                    <a:pt x="0" y="152"/>
                    <a:pt x="0" y="206"/>
                  </a:cubicBezTo>
                  <a:cubicBezTo>
                    <a:pt x="0" y="296"/>
                    <a:pt x="56" y="372"/>
                    <a:pt x="141" y="398"/>
                  </a:cubicBezTo>
                  <a:cubicBezTo>
                    <a:pt x="184" y="330"/>
                    <a:pt x="184" y="330"/>
                    <a:pt x="184" y="330"/>
                  </a:cubicBezTo>
                  <a:cubicBezTo>
                    <a:pt x="124" y="319"/>
                    <a:pt x="80" y="268"/>
                    <a:pt x="80" y="205"/>
                  </a:cubicBezTo>
                  <a:cubicBezTo>
                    <a:pt x="80" y="134"/>
                    <a:pt x="138" y="76"/>
                    <a:pt x="211" y="76"/>
                  </a:cubicBezTo>
                  <a:cubicBezTo>
                    <a:pt x="277" y="76"/>
                    <a:pt x="345" y="123"/>
                    <a:pt x="345" y="202"/>
                  </a:cubicBezTo>
                  <a:cubicBezTo>
                    <a:pt x="345" y="239"/>
                    <a:pt x="327" y="271"/>
                    <a:pt x="311" y="299"/>
                  </a:cubicBezTo>
                  <a:cubicBezTo>
                    <a:pt x="310" y="299"/>
                    <a:pt x="310" y="299"/>
                    <a:pt x="310" y="299"/>
                  </a:cubicBezTo>
                  <a:cubicBezTo>
                    <a:pt x="310" y="300"/>
                    <a:pt x="310" y="300"/>
                    <a:pt x="310" y="300"/>
                  </a:cubicBezTo>
                  <a:cubicBezTo>
                    <a:pt x="169" y="509"/>
                    <a:pt x="169" y="509"/>
                    <a:pt x="169" y="509"/>
                  </a:cubicBezTo>
                  <a:cubicBezTo>
                    <a:pt x="242" y="509"/>
                    <a:pt x="242" y="509"/>
                    <a:pt x="242" y="509"/>
                  </a:cubicBezTo>
                  <a:cubicBezTo>
                    <a:pt x="255" y="509"/>
                    <a:pt x="268" y="502"/>
                    <a:pt x="275" y="491"/>
                  </a:cubicBezTo>
                  <a:cubicBezTo>
                    <a:pt x="352" y="366"/>
                    <a:pt x="352" y="366"/>
                    <a:pt x="352" y="366"/>
                  </a:cubicBezTo>
                  <a:cubicBezTo>
                    <a:pt x="357" y="358"/>
                    <a:pt x="362" y="350"/>
                    <a:pt x="367" y="343"/>
                  </a:cubicBezTo>
                  <a:cubicBezTo>
                    <a:pt x="395" y="297"/>
                    <a:pt x="424" y="249"/>
                    <a:pt x="424" y="200"/>
                  </a:cubicBezTo>
                  <a:cubicBezTo>
                    <a:pt x="424" y="127"/>
                    <a:pt x="388" y="81"/>
                    <a:pt x="358" y="55"/>
                  </a:cubicBezTo>
                </a:path>
              </a:pathLst>
            </a:custGeom>
            <a:solidFill>
              <a:srgbClr val="143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54" name="Oval 6"/>
            <p:cNvSpPr>
              <a:spLocks noChangeArrowheads="1"/>
            </p:cNvSpPr>
            <p:nvPr userDrawn="1"/>
          </p:nvSpPr>
          <p:spPr bwMode="auto">
            <a:xfrm>
              <a:off x="10905145" y="6343773"/>
              <a:ext cx="81760" cy="82121"/>
            </a:xfrm>
            <a:prstGeom prst="ellipse">
              <a:avLst/>
            </a:prstGeom>
            <a:solidFill>
              <a:srgbClr val="143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grpSp>
      <p:sp>
        <p:nvSpPr>
          <p:cNvPr id="55"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
        <p:nvSpPr>
          <p:cNvPr id="56"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GB" noProof="0"/>
              <a:t>Title of this presentation (Footer Text)</a:t>
            </a:r>
          </a:p>
        </p:txBody>
      </p:sp>
      <p:sp>
        <p:nvSpPr>
          <p:cNvPr id="57" name="Rectangle 104"/>
          <p:cNvSpPr>
            <a:spLocks noChangeArrowheads="1"/>
          </p:cNvSpPr>
          <p:nvPr userDrawn="1"/>
        </p:nvSpPr>
        <p:spPr bwMode="gray">
          <a:xfrm flipH="1">
            <a:off x="-3101342" y="503263"/>
            <a:ext cx="3018787" cy="756707"/>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TITLE HERE NOT MORE THAN 2 LINES OF TEXT</a:t>
            </a:r>
          </a:p>
        </p:txBody>
      </p:sp>
      <p:grpSp>
        <p:nvGrpSpPr>
          <p:cNvPr id="58" name="Group 57"/>
          <p:cNvGrpSpPr/>
          <p:nvPr userDrawn="1"/>
        </p:nvGrpSpPr>
        <p:grpSpPr>
          <a:xfrm>
            <a:off x="-3101340" y="515833"/>
            <a:ext cx="3018790" cy="744137"/>
            <a:chOff x="-460208" y="515833"/>
            <a:chExt cx="377657" cy="744137"/>
          </a:xfrm>
        </p:grpSpPr>
        <p:cxnSp>
          <p:nvCxnSpPr>
            <p:cNvPr id="59" name="Straight Connector 58"/>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60" name="Straight Connector 59"/>
            <p:cNvCxnSpPr/>
            <p:nvPr userDrawn="1"/>
          </p:nvCxnSpPr>
          <p:spPr bwMode="gray">
            <a:xfrm flipH="1">
              <a:off x="-460208" y="515833"/>
              <a:ext cx="377657" cy="0"/>
            </a:xfrm>
            <a:prstGeom prst="line">
              <a:avLst/>
            </a:prstGeom>
            <a:noFill/>
            <a:ln w="6350" cap="flat" cmpd="sng" algn="ctr">
              <a:solidFill>
                <a:srgbClr val="FF0000"/>
              </a:solidFill>
              <a:prstDash val="dash"/>
              <a:miter lim="800000"/>
            </a:ln>
            <a:effectLst/>
          </p:spPr>
        </p:cxnSp>
      </p:grpSp>
      <p:sp>
        <p:nvSpPr>
          <p:cNvPr id="65" name="Rectangle 64"/>
          <p:cNvSpPr/>
          <p:nvPr userDrawn="1"/>
        </p:nvSpPr>
        <p:spPr bwMode="gray">
          <a:xfrm>
            <a:off x="-3101340" y="1544635"/>
            <a:ext cx="3018790" cy="437965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108000" rIns="180000" bIns="108000" rtlCol="0" anchor="t" anchorCtr="0">
            <a:noAutofit/>
          </a:bodyPr>
          <a:lstStyle/>
          <a:p>
            <a:pPr algn="l"/>
            <a:r>
              <a:rPr lang="en-US" sz="1200" b="1">
                <a:solidFill>
                  <a:schemeClr val="tx1"/>
                </a:solidFill>
                <a:latin typeface="+mj-lt"/>
              </a:rPr>
              <a:t>INSERT IMAGE VIA</a:t>
            </a:r>
          </a:p>
          <a:p>
            <a:pPr algn="l"/>
            <a:r>
              <a:rPr lang="en-US" sz="1100" b="0">
                <a:solidFill>
                  <a:schemeClr val="tx1"/>
                </a:solidFill>
              </a:rPr>
              <a:t>Go to TAB </a:t>
            </a:r>
            <a:r>
              <a:rPr lang="en-US" sz="1100" b="1">
                <a:solidFill>
                  <a:schemeClr val="tx1"/>
                </a:solidFill>
              </a:rPr>
              <a:t>“Design” </a:t>
            </a:r>
            <a:r>
              <a:rPr lang="en-US" sz="1100" b="0">
                <a:solidFill>
                  <a:schemeClr val="tx1"/>
                </a:solidFill>
              </a:rPr>
              <a:t>&gt;</a:t>
            </a:r>
          </a:p>
          <a:p>
            <a:pPr algn="l"/>
            <a:r>
              <a:rPr lang="en-US" sz="1100" b="0">
                <a:solidFill>
                  <a:schemeClr val="tx1"/>
                </a:solidFill>
              </a:rPr>
              <a:t>Click </a:t>
            </a:r>
            <a:r>
              <a:rPr lang="en-US" sz="1100" b="1">
                <a:solidFill>
                  <a:schemeClr val="tx1"/>
                </a:solidFill>
              </a:rPr>
              <a:t>Format Background </a:t>
            </a:r>
            <a:r>
              <a:rPr lang="en-US" sz="1100" b="0">
                <a:solidFill>
                  <a:schemeClr val="tx1"/>
                </a:solidFill>
              </a:rPr>
              <a:t>&gt; </a:t>
            </a:r>
            <a:br>
              <a:rPr lang="en-US" sz="1100" b="0">
                <a:solidFill>
                  <a:schemeClr val="tx1"/>
                </a:solidFill>
              </a:rPr>
            </a:br>
            <a:r>
              <a:rPr lang="en-US" sz="1100" b="0">
                <a:solidFill>
                  <a:schemeClr val="tx1"/>
                </a:solidFill>
              </a:rPr>
              <a:t>Now click </a:t>
            </a:r>
            <a:r>
              <a:rPr lang="en-US" sz="1100" b="1">
                <a:solidFill>
                  <a:schemeClr val="tx1"/>
                </a:solidFill>
              </a:rPr>
              <a:t>Picture</a:t>
            </a:r>
            <a:r>
              <a:rPr lang="en-US" sz="1100" b="1" baseline="0">
                <a:solidFill>
                  <a:schemeClr val="tx1"/>
                </a:solidFill>
              </a:rPr>
              <a:t> or texture fill </a:t>
            </a:r>
            <a:r>
              <a:rPr lang="en-US" sz="1100" b="0" baseline="0">
                <a:solidFill>
                  <a:schemeClr val="tx1"/>
                </a:solidFill>
              </a:rPr>
              <a:t>&gt;</a:t>
            </a:r>
          </a:p>
          <a:p>
            <a:pPr algn="l"/>
            <a:r>
              <a:rPr lang="en-US" sz="1100" b="0" i="0" baseline="0">
                <a:solidFill>
                  <a:schemeClr val="tx1"/>
                </a:solidFill>
              </a:rPr>
              <a:t>Click </a:t>
            </a:r>
            <a:r>
              <a:rPr lang="en-US" sz="1100" b="1" i="0" baseline="0">
                <a:solidFill>
                  <a:schemeClr val="tx1"/>
                </a:solidFill>
              </a:rPr>
              <a:t>“File” </a:t>
            </a:r>
            <a:r>
              <a:rPr lang="en-US" sz="1100" b="0" i="0" baseline="0">
                <a:solidFill>
                  <a:schemeClr val="tx1"/>
                </a:solidFill>
              </a:rPr>
              <a:t>to browse to </a:t>
            </a:r>
            <a:r>
              <a:rPr lang="en-US" sz="1100" b="0" baseline="0">
                <a:solidFill>
                  <a:schemeClr val="tx1"/>
                </a:solidFill>
              </a:rPr>
              <a:t>your image</a:t>
            </a:r>
          </a:p>
          <a:p>
            <a:pPr algn="l"/>
            <a:r>
              <a:rPr lang="en-US" sz="1100" b="0" baseline="0">
                <a:solidFill>
                  <a:schemeClr val="tx1"/>
                </a:solidFill>
              </a:rPr>
              <a:t>Make sure </a:t>
            </a:r>
            <a:r>
              <a:rPr lang="en-US" sz="1100" b="1" i="0" baseline="0">
                <a:solidFill>
                  <a:schemeClr val="tx1"/>
                </a:solidFill>
              </a:rPr>
              <a:t>“Tile picture as texture”  </a:t>
            </a:r>
            <a:r>
              <a:rPr lang="en-US" sz="1100" b="0" baseline="0">
                <a:solidFill>
                  <a:schemeClr val="tx1"/>
                </a:solidFill>
              </a:rPr>
              <a:t>is ticked</a:t>
            </a:r>
            <a:endParaRPr lang="en-US" sz="1100" b="0">
              <a:solidFill>
                <a:schemeClr val="tx1"/>
              </a:solidFill>
            </a:endParaRPr>
          </a:p>
        </p:txBody>
      </p:sp>
      <p:cxnSp>
        <p:nvCxnSpPr>
          <p:cNvPr id="69" name="Straight Connector 68"/>
          <p:cNvCxnSpPr/>
          <p:nvPr userDrawn="1"/>
        </p:nvCxnSpPr>
        <p:spPr bwMode="gray">
          <a:xfrm flipH="1">
            <a:off x="-3101345" y="1544638"/>
            <a:ext cx="3018791" cy="0"/>
          </a:xfrm>
          <a:prstGeom prst="line">
            <a:avLst/>
          </a:prstGeom>
          <a:noFill/>
          <a:ln w="6350" cap="flat" cmpd="sng" algn="ctr">
            <a:solidFill>
              <a:srgbClr val="FF0000"/>
            </a:solidFill>
            <a:prstDash val="dash"/>
            <a:miter lim="800000"/>
          </a:ln>
          <a:effectLst/>
        </p:spPr>
      </p:cxnSp>
      <p:sp>
        <p:nvSpPr>
          <p:cNvPr id="110" name="Rectangle 104"/>
          <p:cNvSpPr>
            <a:spLocks noChangeArrowheads="1"/>
          </p:cNvSpPr>
          <p:nvPr userDrawn="1"/>
        </p:nvSpPr>
        <p:spPr bwMode="gray">
          <a:xfrm>
            <a:off x="12263437" y="6019797"/>
            <a:ext cx="3681702" cy="842966"/>
          </a:xfrm>
          <a:prstGeom prst="rect">
            <a:avLst/>
          </a:prstGeom>
          <a:solidFill>
            <a:srgbClr val="E6E6E6"/>
          </a:solidFill>
          <a:ln>
            <a:noFill/>
          </a:ln>
          <a:effectLst/>
        </p:spPr>
        <p:txBody>
          <a:bodyPr wrap="square" lIns="180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US" altLang="en-US" sz="1200" b="1" i="0" u="none" strike="noStrike" kern="0" cap="none" spc="0" normalizeH="0" baseline="0" noProof="0">
                <a:ln>
                  <a:noFill/>
                </a:ln>
                <a:solidFill>
                  <a:schemeClr val="tx1"/>
                </a:solidFill>
                <a:effectLst/>
                <a:uLnTx/>
                <a:uFillTx/>
                <a:latin typeface="+mj-lt"/>
              </a:rPr>
              <a:t>NO CONTENT BETWEEN THESE RED LINES</a:t>
            </a:r>
          </a:p>
        </p:txBody>
      </p:sp>
      <p:grpSp>
        <p:nvGrpSpPr>
          <p:cNvPr id="111" name="Group 110"/>
          <p:cNvGrpSpPr/>
          <p:nvPr userDrawn="1"/>
        </p:nvGrpSpPr>
        <p:grpSpPr>
          <a:xfrm>
            <a:off x="12266222" y="6019797"/>
            <a:ext cx="3678917" cy="834408"/>
            <a:chOff x="-460208" y="425562"/>
            <a:chExt cx="377657" cy="834408"/>
          </a:xfrm>
        </p:grpSpPr>
        <p:cxnSp>
          <p:nvCxnSpPr>
            <p:cNvPr id="112" name="Straight Connector 111"/>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113" name="Straight Connector 112"/>
            <p:cNvCxnSpPr/>
            <p:nvPr userDrawn="1"/>
          </p:nvCxnSpPr>
          <p:spPr bwMode="gray">
            <a:xfrm flipH="1">
              <a:off x="-460208" y="425562"/>
              <a:ext cx="377657" cy="0"/>
            </a:xfrm>
            <a:prstGeom prst="line">
              <a:avLst/>
            </a:prstGeom>
            <a:noFill/>
            <a:ln w="6350" cap="flat" cmpd="sng" algn="ctr">
              <a:solidFill>
                <a:srgbClr val="FF0000"/>
              </a:solidFill>
              <a:prstDash val="dash"/>
              <a:miter lim="800000"/>
            </a:ln>
            <a:effectLst/>
          </p:spPr>
        </p:cxnSp>
      </p:grpSp>
      <p:grpSp>
        <p:nvGrpSpPr>
          <p:cNvPr id="114" name="Group 113"/>
          <p:cNvGrpSpPr/>
          <p:nvPr userDrawn="1"/>
        </p:nvGrpSpPr>
        <p:grpSpPr>
          <a:xfrm>
            <a:off x="12263438" y="0"/>
            <a:ext cx="3681702" cy="3436620"/>
            <a:chOff x="12263438" y="0"/>
            <a:chExt cx="3681702" cy="3436620"/>
          </a:xfrm>
        </p:grpSpPr>
        <p:sp>
          <p:nvSpPr>
            <p:cNvPr id="115"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116"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117"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118"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119"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120"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121"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122"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123"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124"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125"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126"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127"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128"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129"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130"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131"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132"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133"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134"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135" name="Rectangle 134"/>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136" name="Rectangle 135"/>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137" name="Rectangle 136"/>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138" name="Rectangle 137"/>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139" name="Rectangle 138"/>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140"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141"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142"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143"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144" name="Rectangle 143"/>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145" name="Rectangle 144"/>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146"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147"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
        <p:nvSpPr>
          <p:cNvPr id="66" name="Rectangle 104"/>
          <p:cNvSpPr>
            <a:spLocks noChangeArrowheads="1"/>
          </p:cNvSpPr>
          <p:nvPr userDrawn="1"/>
        </p:nvSpPr>
        <p:spPr bwMode="gray">
          <a:xfrm flipH="1">
            <a:off x="-3101341" y="6019801"/>
            <a:ext cx="3018787" cy="84320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FOOTER </a:t>
            </a:r>
            <a:br>
              <a:rPr kumimoji="0" lang="en-GB" altLang="en-US" sz="1200" b="1" i="0" u="none" strike="noStrike" kern="0" cap="none" spc="0" normalizeH="0" baseline="0" noProof="0">
                <a:ln>
                  <a:noFill/>
                </a:ln>
                <a:solidFill>
                  <a:schemeClr val="tx1"/>
                </a:solidFill>
                <a:effectLst/>
                <a:uLnTx/>
                <a:uFillTx/>
                <a:latin typeface="+mj-lt"/>
              </a:rPr>
            </a:br>
            <a:r>
              <a:rPr kumimoji="0" lang="en-GB" altLang="en-US" sz="1050" b="0" i="0" u="none" strike="noStrike" kern="0" cap="none" spc="0" normalizeH="0" baseline="0" noProof="0">
                <a:ln>
                  <a:noFill/>
                </a:ln>
                <a:solidFill>
                  <a:schemeClr val="tx1"/>
                </a:solidFill>
                <a:effectLst/>
                <a:uLnTx/>
                <a:uFillTx/>
                <a:latin typeface="+mn-lt"/>
              </a:rPr>
              <a:t>- Go to tab </a:t>
            </a:r>
            <a:r>
              <a:rPr kumimoji="0" lang="en-GB" altLang="en-US" sz="1050" b="1" i="0" u="none" strike="noStrike" kern="0" cap="none" spc="0" normalizeH="0" baseline="0" noProof="0">
                <a:ln>
                  <a:noFill/>
                </a:ln>
                <a:solidFill>
                  <a:schemeClr val="tx1"/>
                </a:solidFill>
                <a:effectLst/>
                <a:uLnTx/>
                <a:uFillTx/>
                <a:latin typeface="+mn-lt"/>
              </a:rPr>
              <a:t>“insert”</a:t>
            </a:r>
            <a:r>
              <a:rPr kumimoji="0" lang="en-GB" altLang="en-US" sz="1050" b="0" i="0" u="none" strike="noStrike" kern="0" cap="none" spc="0" normalizeH="0" baseline="0" noProof="0">
                <a:ln>
                  <a:noFill/>
                </a:ln>
                <a:solidFill>
                  <a:schemeClr val="tx1"/>
                </a:solidFill>
                <a:effectLst/>
                <a:uLnTx/>
                <a:uFillTx/>
                <a:latin typeface="+mn-lt"/>
              </a:rPr>
              <a:t> </a:t>
            </a:r>
            <a:br>
              <a:rPr kumimoji="0" lang="en-GB" altLang="en-US" sz="1050" b="0" i="0" u="none" strike="noStrike" kern="0" cap="none" spc="0" normalizeH="0" baseline="0" noProof="0">
                <a:ln>
                  <a:noFill/>
                </a:ln>
                <a:solidFill>
                  <a:schemeClr val="tx1"/>
                </a:solidFill>
                <a:effectLst/>
                <a:uLnTx/>
                <a:uFillTx/>
                <a:latin typeface="+mn-lt"/>
              </a:rPr>
            </a:br>
            <a:r>
              <a:rPr kumimoji="0" lang="en-GB" altLang="en-US" sz="1050" b="0" i="0" u="none" strike="noStrike" kern="0" cap="none" spc="0" normalizeH="0" baseline="0" noProof="0">
                <a:ln>
                  <a:noFill/>
                </a:ln>
                <a:solidFill>
                  <a:schemeClr val="tx1"/>
                </a:solidFill>
                <a:effectLst/>
                <a:uLnTx/>
                <a:uFillTx/>
                <a:latin typeface="+mn-lt"/>
              </a:rPr>
              <a:t>- Select </a:t>
            </a:r>
            <a:r>
              <a:rPr kumimoji="0" lang="en-GB" altLang="en-US" sz="1050" b="1" i="0" u="none" strike="noStrike" kern="0" cap="none" spc="0" normalizeH="0" baseline="0" noProof="0">
                <a:ln>
                  <a:noFill/>
                </a:ln>
                <a:solidFill>
                  <a:schemeClr val="tx1"/>
                </a:solidFill>
                <a:effectLst/>
                <a:uLnTx/>
                <a:uFillTx/>
                <a:latin typeface="+mn-lt"/>
              </a:rPr>
              <a:t>“header &amp; footer”</a:t>
            </a:r>
            <a:br>
              <a:rPr kumimoji="0" lang="en-GB" altLang="en-US" sz="1050" b="0" i="0" u="none" strike="noStrike" kern="0" cap="none" spc="0" normalizeH="0" baseline="0" noProof="0">
                <a:ln>
                  <a:noFill/>
                </a:ln>
                <a:solidFill>
                  <a:schemeClr val="tx1"/>
                </a:solidFill>
                <a:effectLst/>
                <a:uLnTx/>
                <a:uFillTx/>
                <a:latin typeface="+mn-lt"/>
              </a:rPr>
            </a:br>
            <a:r>
              <a:rPr kumimoji="0" lang="en-GB" altLang="en-US" sz="1050" b="0" i="0" u="none" strike="noStrike" kern="0" cap="none" spc="0" normalizeH="0" baseline="0" noProof="0">
                <a:ln>
                  <a:noFill/>
                </a:ln>
                <a:solidFill>
                  <a:schemeClr val="tx1"/>
                </a:solidFill>
                <a:effectLst/>
                <a:uLnTx/>
                <a:uFillTx/>
                <a:latin typeface="+mn-lt"/>
              </a:rPr>
              <a:t>- Insert your text and click </a:t>
            </a:r>
            <a:r>
              <a:rPr kumimoji="0" lang="en-GB" altLang="en-US" sz="1050" b="1" i="0" u="none" strike="noStrike" kern="0" cap="none" spc="0" normalizeH="0" baseline="0" noProof="0">
                <a:ln>
                  <a:noFill/>
                </a:ln>
                <a:solidFill>
                  <a:schemeClr val="tx1"/>
                </a:solidFill>
                <a:effectLst/>
                <a:uLnTx/>
                <a:uFillTx/>
                <a:latin typeface="+mn-lt"/>
              </a:rPr>
              <a:t>‘Apply to all’</a:t>
            </a:r>
            <a:endParaRPr kumimoji="0" lang="en-GB" altLang="en-US" sz="1200" b="1" i="0" u="none" strike="noStrike" kern="0" cap="none" spc="0" normalizeH="0" baseline="0" noProof="0">
              <a:ln>
                <a:noFill/>
              </a:ln>
              <a:solidFill>
                <a:schemeClr val="tx1"/>
              </a:solidFill>
              <a:effectLst/>
              <a:uLnTx/>
              <a:uFillTx/>
              <a:latin typeface="+mn-lt"/>
            </a:endParaRPr>
          </a:p>
        </p:txBody>
      </p:sp>
      <p:grpSp>
        <p:nvGrpSpPr>
          <p:cNvPr id="67" name="Group 66"/>
          <p:cNvGrpSpPr/>
          <p:nvPr userDrawn="1"/>
        </p:nvGrpSpPr>
        <p:grpSpPr>
          <a:xfrm>
            <a:off x="-3101342" y="6019797"/>
            <a:ext cx="3018791" cy="834408"/>
            <a:chOff x="-460208" y="425562"/>
            <a:chExt cx="377657" cy="834408"/>
          </a:xfrm>
        </p:grpSpPr>
        <p:cxnSp>
          <p:nvCxnSpPr>
            <p:cNvPr id="68" name="Straight Connector 67"/>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70" name="Straight Connector 69"/>
            <p:cNvCxnSpPr/>
            <p:nvPr userDrawn="1"/>
          </p:nvCxnSpPr>
          <p:spPr bwMode="gray">
            <a:xfrm flipH="1">
              <a:off x="-460208" y="425562"/>
              <a:ext cx="377657" cy="0"/>
            </a:xfrm>
            <a:prstGeom prst="line">
              <a:avLst/>
            </a:prstGeom>
            <a:noFill/>
            <a:ln w="6350" cap="flat" cmpd="sng" algn="ctr">
              <a:solidFill>
                <a:srgbClr val="FF0000"/>
              </a:solidFill>
              <a:prstDash val="dash"/>
              <a:miter lim="800000"/>
            </a:ln>
            <a:effectLst/>
          </p:spPr>
        </p:cxnSp>
      </p:grpSp>
    </p:spTree>
    <p:extLst>
      <p:ext uri="{BB962C8B-B14F-4D97-AF65-F5344CB8AC3E}">
        <p14:creationId xmlns:p14="http://schemas.microsoft.com/office/powerpoint/2010/main" val="975278574"/>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Full image Slide With White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GB" noProof="0"/>
              <a:t>Click to edit Master title style</a:t>
            </a:r>
          </a:p>
        </p:txBody>
      </p:sp>
      <p:grpSp>
        <p:nvGrpSpPr>
          <p:cNvPr id="46" name="Group 45"/>
          <p:cNvGrpSpPr/>
          <p:nvPr userDrawn="1"/>
        </p:nvGrpSpPr>
        <p:grpSpPr>
          <a:xfrm>
            <a:off x="11231550" y="6250328"/>
            <a:ext cx="301637" cy="363217"/>
            <a:chOff x="10789528" y="6237520"/>
            <a:chExt cx="312274" cy="376026"/>
          </a:xfrm>
          <a:solidFill>
            <a:schemeClr val="bg1"/>
          </a:solidFill>
        </p:grpSpPr>
        <p:sp>
          <p:nvSpPr>
            <p:cNvPr id="47" name="Freeform 5"/>
            <p:cNvSpPr>
              <a:spLocks/>
            </p:cNvSpPr>
            <p:nvPr userDrawn="1"/>
          </p:nvSpPr>
          <p:spPr bwMode="auto">
            <a:xfrm>
              <a:off x="10789528" y="6237520"/>
              <a:ext cx="312274" cy="376026"/>
            </a:xfrm>
            <a:custGeom>
              <a:avLst/>
              <a:gdLst>
                <a:gd name="T0" fmla="*/ 358 w 424"/>
                <a:gd name="T1" fmla="*/ 55 h 509"/>
                <a:gd name="T2" fmla="*/ 209 w 424"/>
                <a:gd name="T3" fmla="*/ 0 h 509"/>
                <a:gd name="T4" fmla="*/ 62 w 424"/>
                <a:gd name="T5" fmla="*/ 61 h 509"/>
                <a:gd name="T6" fmla="*/ 0 w 424"/>
                <a:gd name="T7" fmla="*/ 206 h 509"/>
                <a:gd name="T8" fmla="*/ 141 w 424"/>
                <a:gd name="T9" fmla="*/ 398 h 509"/>
                <a:gd name="T10" fmla="*/ 184 w 424"/>
                <a:gd name="T11" fmla="*/ 330 h 509"/>
                <a:gd name="T12" fmla="*/ 80 w 424"/>
                <a:gd name="T13" fmla="*/ 205 h 509"/>
                <a:gd name="T14" fmla="*/ 211 w 424"/>
                <a:gd name="T15" fmla="*/ 76 h 509"/>
                <a:gd name="T16" fmla="*/ 345 w 424"/>
                <a:gd name="T17" fmla="*/ 202 h 509"/>
                <a:gd name="T18" fmla="*/ 311 w 424"/>
                <a:gd name="T19" fmla="*/ 299 h 509"/>
                <a:gd name="T20" fmla="*/ 310 w 424"/>
                <a:gd name="T21" fmla="*/ 299 h 509"/>
                <a:gd name="T22" fmla="*/ 310 w 424"/>
                <a:gd name="T23" fmla="*/ 300 h 509"/>
                <a:gd name="T24" fmla="*/ 169 w 424"/>
                <a:gd name="T25" fmla="*/ 509 h 509"/>
                <a:gd name="T26" fmla="*/ 242 w 424"/>
                <a:gd name="T27" fmla="*/ 509 h 509"/>
                <a:gd name="T28" fmla="*/ 275 w 424"/>
                <a:gd name="T29" fmla="*/ 491 h 509"/>
                <a:gd name="T30" fmla="*/ 352 w 424"/>
                <a:gd name="T31" fmla="*/ 366 h 509"/>
                <a:gd name="T32" fmla="*/ 367 w 424"/>
                <a:gd name="T33" fmla="*/ 343 h 509"/>
                <a:gd name="T34" fmla="*/ 424 w 424"/>
                <a:gd name="T35" fmla="*/ 200 h 509"/>
                <a:gd name="T36" fmla="*/ 358 w 424"/>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4" h="509">
                  <a:moveTo>
                    <a:pt x="358" y="55"/>
                  </a:moveTo>
                  <a:cubicBezTo>
                    <a:pt x="319" y="20"/>
                    <a:pt x="264" y="0"/>
                    <a:pt x="209" y="0"/>
                  </a:cubicBezTo>
                  <a:cubicBezTo>
                    <a:pt x="154" y="0"/>
                    <a:pt x="101" y="22"/>
                    <a:pt x="62" y="61"/>
                  </a:cubicBezTo>
                  <a:cubicBezTo>
                    <a:pt x="22" y="100"/>
                    <a:pt x="0" y="152"/>
                    <a:pt x="0" y="206"/>
                  </a:cubicBezTo>
                  <a:cubicBezTo>
                    <a:pt x="0" y="296"/>
                    <a:pt x="56" y="372"/>
                    <a:pt x="141" y="398"/>
                  </a:cubicBezTo>
                  <a:cubicBezTo>
                    <a:pt x="184" y="330"/>
                    <a:pt x="184" y="330"/>
                    <a:pt x="184" y="330"/>
                  </a:cubicBezTo>
                  <a:cubicBezTo>
                    <a:pt x="124" y="319"/>
                    <a:pt x="80" y="268"/>
                    <a:pt x="80" y="205"/>
                  </a:cubicBezTo>
                  <a:cubicBezTo>
                    <a:pt x="80" y="134"/>
                    <a:pt x="138" y="76"/>
                    <a:pt x="211" y="76"/>
                  </a:cubicBezTo>
                  <a:cubicBezTo>
                    <a:pt x="277" y="76"/>
                    <a:pt x="345" y="123"/>
                    <a:pt x="345" y="202"/>
                  </a:cubicBezTo>
                  <a:cubicBezTo>
                    <a:pt x="345" y="239"/>
                    <a:pt x="327" y="271"/>
                    <a:pt x="311" y="299"/>
                  </a:cubicBezTo>
                  <a:cubicBezTo>
                    <a:pt x="310" y="299"/>
                    <a:pt x="310" y="299"/>
                    <a:pt x="310" y="299"/>
                  </a:cubicBezTo>
                  <a:cubicBezTo>
                    <a:pt x="310" y="300"/>
                    <a:pt x="310" y="300"/>
                    <a:pt x="310" y="300"/>
                  </a:cubicBezTo>
                  <a:cubicBezTo>
                    <a:pt x="169" y="509"/>
                    <a:pt x="169" y="509"/>
                    <a:pt x="169" y="509"/>
                  </a:cubicBezTo>
                  <a:cubicBezTo>
                    <a:pt x="242" y="509"/>
                    <a:pt x="242" y="509"/>
                    <a:pt x="242" y="509"/>
                  </a:cubicBezTo>
                  <a:cubicBezTo>
                    <a:pt x="255" y="509"/>
                    <a:pt x="268" y="502"/>
                    <a:pt x="275" y="491"/>
                  </a:cubicBezTo>
                  <a:cubicBezTo>
                    <a:pt x="352" y="366"/>
                    <a:pt x="352" y="366"/>
                    <a:pt x="352" y="366"/>
                  </a:cubicBezTo>
                  <a:cubicBezTo>
                    <a:pt x="357" y="358"/>
                    <a:pt x="362" y="350"/>
                    <a:pt x="367" y="343"/>
                  </a:cubicBezTo>
                  <a:cubicBezTo>
                    <a:pt x="395" y="297"/>
                    <a:pt x="424" y="249"/>
                    <a:pt x="424" y="200"/>
                  </a:cubicBezTo>
                  <a:cubicBezTo>
                    <a:pt x="424" y="127"/>
                    <a:pt x="388" y="81"/>
                    <a:pt x="358"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48" name="Oval 6"/>
            <p:cNvSpPr>
              <a:spLocks noChangeArrowheads="1"/>
            </p:cNvSpPr>
            <p:nvPr userDrawn="1"/>
          </p:nvSpPr>
          <p:spPr bwMode="auto">
            <a:xfrm>
              <a:off x="10905145" y="6343773"/>
              <a:ext cx="81760" cy="821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grpSp>
      <p:sp>
        <p:nvSpPr>
          <p:cNvPr id="49"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bg1"/>
                </a:solidFill>
                <a:latin typeface="+mj-lt"/>
              </a:defRPr>
            </a:lvl1pPr>
          </a:lstStyle>
          <a:p>
            <a:fld id="{DDD2A080-DA64-4F5C-9131-47EB793B4410}" type="slidenum">
              <a:rPr lang="en-GB" smtClean="0"/>
              <a:pPr/>
              <a:t>‹#›</a:t>
            </a:fld>
            <a:endParaRPr lang="en-GB"/>
          </a:p>
        </p:txBody>
      </p:sp>
      <p:sp>
        <p:nvSpPr>
          <p:cNvPr id="50"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bg1"/>
                </a:solidFill>
              </a:defRPr>
            </a:lvl1pPr>
          </a:lstStyle>
          <a:p>
            <a:r>
              <a:rPr lang="en-GB" noProof="0"/>
              <a:t>Title of this presentation (Footer Text)</a:t>
            </a:r>
          </a:p>
        </p:txBody>
      </p:sp>
      <p:sp>
        <p:nvSpPr>
          <p:cNvPr id="51" name="Rectangle 104"/>
          <p:cNvSpPr>
            <a:spLocks noChangeArrowheads="1"/>
          </p:cNvSpPr>
          <p:nvPr userDrawn="1"/>
        </p:nvSpPr>
        <p:spPr bwMode="gray">
          <a:xfrm flipH="1">
            <a:off x="-3101342" y="503263"/>
            <a:ext cx="3018787" cy="756707"/>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TITLE HERE NOT MORE THAN 2 LINES OF TEXT</a:t>
            </a:r>
          </a:p>
        </p:txBody>
      </p:sp>
      <p:grpSp>
        <p:nvGrpSpPr>
          <p:cNvPr id="52" name="Group 51"/>
          <p:cNvGrpSpPr/>
          <p:nvPr userDrawn="1"/>
        </p:nvGrpSpPr>
        <p:grpSpPr>
          <a:xfrm>
            <a:off x="-3101340" y="515833"/>
            <a:ext cx="3018790" cy="744137"/>
            <a:chOff x="-460208" y="515833"/>
            <a:chExt cx="377657" cy="744137"/>
          </a:xfrm>
        </p:grpSpPr>
        <p:cxnSp>
          <p:nvCxnSpPr>
            <p:cNvPr id="53" name="Straight Connector 52"/>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54" name="Straight Connector 53"/>
            <p:cNvCxnSpPr/>
            <p:nvPr userDrawn="1"/>
          </p:nvCxnSpPr>
          <p:spPr bwMode="gray">
            <a:xfrm flipH="1">
              <a:off x="-460208" y="515833"/>
              <a:ext cx="377657" cy="0"/>
            </a:xfrm>
            <a:prstGeom prst="line">
              <a:avLst/>
            </a:prstGeom>
            <a:noFill/>
            <a:ln w="6350" cap="flat" cmpd="sng" algn="ctr">
              <a:solidFill>
                <a:srgbClr val="FF0000"/>
              </a:solidFill>
              <a:prstDash val="dash"/>
              <a:miter lim="800000"/>
            </a:ln>
            <a:effectLst/>
          </p:spPr>
        </p:cxnSp>
      </p:grpSp>
      <p:sp>
        <p:nvSpPr>
          <p:cNvPr id="97" name="Rectangle 104"/>
          <p:cNvSpPr>
            <a:spLocks noChangeArrowheads="1"/>
          </p:cNvSpPr>
          <p:nvPr userDrawn="1"/>
        </p:nvSpPr>
        <p:spPr bwMode="gray">
          <a:xfrm>
            <a:off x="12263437" y="6019797"/>
            <a:ext cx="3681702" cy="842966"/>
          </a:xfrm>
          <a:prstGeom prst="rect">
            <a:avLst/>
          </a:prstGeom>
          <a:solidFill>
            <a:srgbClr val="E6E6E6"/>
          </a:solidFill>
          <a:ln>
            <a:noFill/>
          </a:ln>
          <a:effectLst/>
        </p:spPr>
        <p:txBody>
          <a:bodyPr wrap="square" lIns="180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US" altLang="en-US" sz="1200" b="1" i="0" u="none" strike="noStrike" kern="0" cap="none" spc="0" normalizeH="0" baseline="0" noProof="0">
                <a:ln>
                  <a:noFill/>
                </a:ln>
                <a:solidFill>
                  <a:schemeClr val="tx1"/>
                </a:solidFill>
                <a:effectLst/>
                <a:uLnTx/>
                <a:uFillTx/>
                <a:latin typeface="+mj-lt"/>
              </a:rPr>
              <a:t>NO CONTENT BETWEEN THESE RED LINES</a:t>
            </a:r>
          </a:p>
        </p:txBody>
      </p:sp>
      <p:grpSp>
        <p:nvGrpSpPr>
          <p:cNvPr id="98" name="Group 97"/>
          <p:cNvGrpSpPr/>
          <p:nvPr userDrawn="1"/>
        </p:nvGrpSpPr>
        <p:grpSpPr>
          <a:xfrm>
            <a:off x="12266222" y="6019797"/>
            <a:ext cx="3678917" cy="834408"/>
            <a:chOff x="-460208" y="425562"/>
            <a:chExt cx="377657" cy="834408"/>
          </a:xfrm>
        </p:grpSpPr>
        <p:cxnSp>
          <p:nvCxnSpPr>
            <p:cNvPr id="99" name="Straight Connector 98"/>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100" name="Straight Connector 99"/>
            <p:cNvCxnSpPr/>
            <p:nvPr userDrawn="1"/>
          </p:nvCxnSpPr>
          <p:spPr bwMode="gray">
            <a:xfrm flipH="1">
              <a:off x="-460208" y="425562"/>
              <a:ext cx="377657" cy="0"/>
            </a:xfrm>
            <a:prstGeom prst="line">
              <a:avLst/>
            </a:prstGeom>
            <a:noFill/>
            <a:ln w="6350" cap="flat" cmpd="sng" algn="ctr">
              <a:solidFill>
                <a:srgbClr val="FF0000"/>
              </a:solidFill>
              <a:prstDash val="dash"/>
              <a:miter lim="800000"/>
            </a:ln>
            <a:effectLst/>
          </p:spPr>
        </p:cxnSp>
      </p:grpSp>
      <p:grpSp>
        <p:nvGrpSpPr>
          <p:cNvPr id="101" name="Group 100"/>
          <p:cNvGrpSpPr/>
          <p:nvPr userDrawn="1"/>
        </p:nvGrpSpPr>
        <p:grpSpPr>
          <a:xfrm>
            <a:off x="12263438" y="0"/>
            <a:ext cx="3681702" cy="3436620"/>
            <a:chOff x="12263438" y="0"/>
            <a:chExt cx="3681702" cy="3436620"/>
          </a:xfrm>
        </p:grpSpPr>
        <p:sp>
          <p:nvSpPr>
            <p:cNvPr id="102"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103"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104"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105"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106"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107"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108"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109"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110"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111"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112"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113"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114"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115"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116"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117"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118"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119"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120"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121"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122" name="Rectangle 121"/>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123" name="Rectangle 122"/>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124" name="Rectangle 123"/>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125" name="Rectangle 124"/>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126" name="Rectangle 125"/>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127"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128"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129"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130"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131" name="Rectangle 130"/>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132" name="Rectangle 131"/>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133"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134"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
        <p:nvSpPr>
          <p:cNvPr id="59" name="Rectangle 104"/>
          <p:cNvSpPr>
            <a:spLocks noChangeArrowheads="1"/>
          </p:cNvSpPr>
          <p:nvPr userDrawn="1"/>
        </p:nvSpPr>
        <p:spPr bwMode="gray">
          <a:xfrm flipH="1">
            <a:off x="-3101341" y="6019801"/>
            <a:ext cx="3018787" cy="84320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FOOTER </a:t>
            </a:r>
            <a:br>
              <a:rPr kumimoji="0" lang="en-GB" altLang="en-US" sz="1200" b="1" i="0" u="none" strike="noStrike" kern="0" cap="none" spc="0" normalizeH="0" baseline="0" noProof="0">
                <a:ln>
                  <a:noFill/>
                </a:ln>
                <a:solidFill>
                  <a:schemeClr val="tx1"/>
                </a:solidFill>
                <a:effectLst/>
                <a:uLnTx/>
                <a:uFillTx/>
                <a:latin typeface="+mj-lt"/>
              </a:rPr>
            </a:br>
            <a:r>
              <a:rPr kumimoji="0" lang="en-GB" altLang="en-US" sz="1050" b="0" i="0" u="none" strike="noStrike" kern="0" cap="none" spc="0" normalizeH="0" baseline="0" noProof="0">
                <a:ln>
                  <a:noFill/>
                </a:ln>
                <a:solidFill>
                  <a:schemeClr val="tx1"/>
                </a:solidFill>
                <a:effectLst/>
                <a:uLnTx/>
                <a:uFillTx/>
                <a:latin typeface="+mn-lt"/>
              </a:rPr>
              <a:t>- Go to tab </a:t>
            </a:r>
            <a:r>
              <a:rPr kumimoji="0" lang="en-GB" altLang="en-US" sz="1050" b="1" i="0" u="none" strike="noStrike" kern="0" cap="none" spc="0" normalizeH="0" baseline="0" noProof="0">
                <a:ln>
                  <a:noFill/>
                </a:ln>
                <a:solidFill>
                  <a:schemeClr val="tx1"/>
                </a:solidFill>
                <a:effectLst/>
                <a:uLnTx/>
                <a:uFillTx/>
                <a:latin typeface="+mn-lt"/>
              </a:rPr>
              <a:t>“insert”</a:t>
            </a:r>
            <a:r>
              <a:rPr kumimoji="0" lang="en-GB" altLang="en-US" sz="1050" b="0" i="0" u="none" strike="noStrike" kern="0" cap="none" spc="0" normalizeH="0" baseline="0" noProof="0">
                <a:ln>
                  <a:noFill/>
                </a:ln>
                <a:solidFill>
                  <a:schemeClr val="tx1"/>
                </a:solidFill>
                <a:effectLst/>
                <a:uLnTx/>
                <a:uFillTx/>
                <a:latin typeface="+mn-lt"/>
              </a:rPr>
              <a:t> </a:t>
            </a:r>
            <a:br>
              <a:rPr kumimoji="0" lang="en-GB" altLang="en-US" sz="1050" b="0" i="0" u="none" strike="noStrike" kern="0" cap="none" spc="0" normalizeH="0" baseline="0" noProof="0">
                <a:ln>
                  <a:noFill/>
                </a:ln>
                <a:solidFill>
                  <a:schemeClr val="tx1"/>
                </a:solidFill>
                <a:effectLst/>
                <a:uLnTx/>
                <a:uFillTx/>
                <a:latin typeface="+mn-lt"/>
              </a:rPr>
            </a:br>
            <a:r>
              <a:rPr kumimoji="0" lang="en-GB" altLang="en-US" sz="1050" b="0" i="0" u="none" strike="noStrike" kern="0" cap="none" spc="0" normalizeH="0" baseline="0" noProof="0">
                <a:ln>
                  <a:noFill/>
                </a:ln>
                <a:solidFill>
                  <a:schemeClr val="tx1"/>
                </a:solidFill>
                <a:effectLst/>
                <a:uLnTx/>
                <a:uFillTx/>
                <a:latin typeface="+mn-lt"/>
              </a:rPr>
              <a:t>- Select </a:t>
            </a:r>
            <a:r>
              <a:rPr kumimoji="0" lang="en-GB" altLang="en-US" sz="1050" b="1" i="0" u="none" strike="noStrike" kern="0" cap="none" spc="0" normalizeH="0" baseline="0" noProof="0">
                <a:ln>
                  <a:noFill/>
                </a:ln>
                <a:solidFill>
                  <a:schemeClr val="tx1"/>
                </a:solidFill>
                <a:effectLst/>
                <a:uLnTx/>
                <a:uFillTx/>
                <a:latin typeface="+mn-lt"/>
              </a:rPr>
              <a:t>“header &amp; footer”</a:t>
            </a:r>
            <a:br>
              <a:rPr kumimoji="0" lang="en-GB" altLang="en-US" sz="1050" b="0" i="0" u="none" strike="noStrike" kern="0" cap="none" spc="0" normalizeH="0" baseline="0" noProof="0">
                <a:ln>
                  <a:noFill/>
                </a:ln>
                <a:solidFill>
                  <a:schemeClr val="tx1"/>
                </a:solidFill>
                <a:effectLst/>
                <a:uLnTx/>
                <a:uFillTx/>
                <a:latin typeface="+mn-lt"/>
              </a:rPr>
            </a:br>
            <a:r>
              <a:rPr kumimoji="0" lang="en-GB" altLang="en-US" sz="1050" b="0" i="0" u="none" strike="noStrike" kern="0" cap="none" spc="0" normalizeH="0" baseline="0" noProof="0">
                <a:ln>
                  <a:noFill/>
                </a:ln>
                <a:solidFill>
                  <a:schemeClr val="tx1"/>
                </a:solidFill>
                <a:effectLst/>
                <a:uLnTx/>
                <a:uFillTx/>
                <a:latin typeface="+mn-lt"/>
              </a:rPr>
              <a:t>- Insert your text and click </a:t>
            </a:r>
            <a:r>
              <a:rPr kumimoji="0" lang="en-GB" altLang="en-US" sz="1050" b="1" i="0" u="none" strike="noStrike" kern="0" cap="none" spc="0" normalizeH="0" baseline="0" noProof="0">
                <a:ln>
                  <a:noFill/>
                </a:ln>
                <a:solidFill>
                  <a:schemeClr val="tx1"/>
                </a:solidFill>
                <a:effectLst/>
                <a:uLnTx/>
                <a:uFillTx/>
                <a:latin typeface="+mn-lt"/>
              </a:rPr>
              <a:t>‘Apply to all’</a:t>
            </a:r>
            <a:endParaRPr kumimoji="0" lang="en-GB" altLang="en-US" sz="1200" b="1" i="0" u="none" strike="noStrike" kern="0" cap="none" spc="0" normalizeH="0" baseline="0" noProof="0">
              <a:ln>
                <a:noFill/>
              </a:ln>
              <a:solidFill>
                <a:schemeClr val="tx1"/>
              </a:solidFill>
              <a:effectLst/>
              <a:uLnTx/>
              <a:uFillTx/>
              <a:latin typeface="+mn-lt"/>
            </a:endParaRPr>
          </a:p>
        </p:txBody>
      </p:sp>
      <p:grpSp>
        <p:nvGrpSpPr>
          <p:cNvPr id="60" name="Group 59"/>
          <p:cNvGrpSpPr/>
          <p:nvPr userDrawn="1"/>
        </p:nvGrpSpPr>
        <p:grpSpPr>
          <a:xfrm>
            <a:off x="-3101342" y="6019797"/>
            <a:ext cx="3018791" cy="834408"/>
            <a:chOff x="-460208" y="425562"/>
            <a:chExt cx="377657" cy="834408"/>
          </a:xfrm>
        </p:grpSpPr>
        <p:cxnSp>
          <p:nvCxnSpPr>
            <p:cNvPr id="61" name="Straight Connector 60"/>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62" name="Straight Connector 61"/>
            <p:cNvCxnSpPr/>
            <p:nvPr userDrawn="1"/>
          </p:nvCxnSpPr>
          <p:spPr bwMode="gray">
            <a:xfrm flipH="1">
              <a:off x="-460208" y="425562"/>
              <a:ext cx="377657" cy="0"/>
            </a:xfrm>
            <a:prstGeom prst="line">
              <a:avLst/>
            </a:prstGeom>
            <a:noFill/>
            <a:ln w="6350" cap="flat" cmpd="sng" algn="ctr">
              <a:solidFill>
                <a:srgbClr val="FF0000"/>
              </a:solidFill>
              <a:prstDash val="dash"/>
              <a:miter lim="800000"/>
            </a:ln>
            <a:effectLst/>
          </p:spPr>
        </p:cxnSp>
      </p:grpSp>
    </p:spTree>
    <p:extLst>
      <p:ext uri="{BB962C8B-B14F-4D97-AF65-F5344CB8AC3E}">
        <p14:creationId xmlns:p14="http://schemas.microsoft.com/office/powerpoint/2010/main" val="1925069010"/>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a:t>Click to edit Master title style</a:t>
            </a:r>
          </a:p>
        </p:txBody>
      </p:sp>
      <p:sp>
        <p:nvSpPr>
          <p:cNvPr id="5"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
        <p:nvSpPr>
          <p:cNvPr id="7"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GB" noProof="0"/>
              <a:t>Title of this presentation (Footer Text)</a:t>
            </a:r>
          </a:p>
        </p:txBody>
      </p:sp>
    </p:spTree>
    <p:extLst>
      <p:ext uri="{BB962C8B-B14F-4D97-AF65-F5344CB8AC3E}">
        <p14:creationId xmlns:p14="http://schemas.microsoft.com/office/powerpoint/2010/main" val="2006601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
        <p:nvSpPr>
          <p:cNvPr id="7"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US"/>
              <a:t>Title of this </a:t>
            </a:r>
            <a:r>
              <a:rPr lang="en-GB" noProof="0"/>
              <a:t>presentation</a:t>
            </a:r>
            <a:r>
              <a:rPr lang="en-US"/>
              <a:t> (Footer Text)</a:t>
            </a:r>
            <a:endParaRPr lang="nl-NL"/>
          </a:p>
        </p:txBody>
      </p:sp>
    </p:spTree>
    <p:extLst>
      <p:ext uri="{BB962C8B-B14F-4D97-AF65-F5344CB8AC3E}">
        <p14:creationId xmlns:p14="http://schemas.microsoft.com/office/powerpoint/2010/main" val="28811907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sclaimer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a:t>Click to edit Master title style</a:t>
            </a:r>
          </a:p>
        </p:txBody>
      </p:sp>
      <p:sp>
        <p:nvSpPr>
          <p:cNvPr id="6"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
        <p:nvSpPr>
          <p:cNvPr id="8"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GB" noProof="0"/>
              <a:t>Title of this presentation (Footer Text)</a:t>
            </a:r>
          </a:p>
        </p:txBody>
      </p:sp>
      <p:sp>
        <p:nvSpPr>
          <p:cNvPr id="9" name="Text Placeholder 5"/>
          <p:cNvSpPr>
            <a:spLocks noGrp="1"/>
          </p:cNvSpPr>
          <p:nvPr>
            <p:ph type="body" sz="quarter" idx="12" hasCustomPrompt="1"/>
          </p:nvPr>
        </p:nvSpPr>
        <p:spPr>
          <a:xfrm>
            <a:off x="658814" y="1544638"/>
            <a:ext cx="10863260" cy="4475162"/>
          </a:xfrm>
        </p:spPr>
        <p:txBody>
          <a:bodyPr/>
          <a:lstStyle>
            <a:lvl1pPr>
              <a:lnSpc>
                <a:spcPct val="80000"/>
              </a:lnSpc>
              <a:defRPr sz="1300">
                <a:solidFill>
                  <a:schemeClr val="tx1"/>
                </a:solidFill>
                <a:latin typeface="+mn-lt"/>
              </a:defRPr>
            </a:lvl1pPr>
          </a:lstStyle>
          <a:p>
            <a:pPr lvl="0"/>
            <a:r>
              <a:rPr lang="en-GB" noProof="0"/>
              <a:t>Edit Disclaimer text styles</a:t>
            </a:r>
          </a:p>
        </p:txBody>
      </p:sp>
    </p:spTree>
    <p:extLst>
      <p:ext uri="{BB962C8B-B14F-4D97-AF65-F5344CB8AC3E}">
        <p14:creationId xmlns:p14="http://schemas.microsoft.com/office/powerpoint/2010/main" val="1987376461"/>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Video with title and footer">
    <p:spTree>
      <p:nvGrpSpPr>
        <p:cNvPr id="1" name=""/>
        <p:cNvGrpSpPr/>
        <p:nvPr/>
      </p:nvGrpSpPr>
      <p:grpSpPr>
        <a:xfrm>
          <a:off x="0" y="0"/>
          <a:ext cx="0" cy="0"/>
          <a:chOff x="0" y="0"/>
          <a:chExt cx="0" cy="0"/>
        </a:xfrm>
      </p:grpSpPr>
      <p:sp>
        <p:nvSpPr>
          <p:cNvPr id="2" name="Rectangle 1"/>
          <p:cNvSpPr/>
          <p:nvPr userDrawn="1"/>
        </p:nvSpPr>
        <p:spPr>
          <a:xfrm>
            <a:off x="0" y="1534250"/>
            <a:ext cx="12192000" cy="4485547"/>
          </a:xfrm>
          <a:prstGeom prst="rect">
            <a:avLst/>
          </a:prstGeom>
          <a:solidFill>
            <a:srgbClr val="00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8" name="Media Placeholder 7"/>
          <p:cNvSpPr>
            <a:spLocks noGrp="1"/>
          </p:cNvSpPr>
          <p:nvPr>
            <p:ph type="media" sz="quarter" idx="16" hasCustomPrompt="1"/>
          </p:nvPr>
        </p:nvSpPr>
        <p:spPr>
          <a:xfrm>
            <a:off x="0" y="1534250"/>
            <a:ext cx="12192000" cy="4485551"/>
          </a:xfrm>
          <a:solidFill>
            <a:schemeClr val="tx1"/>
          </a:solidFill>
        </p:spPr>
        <p:txBody>
          <a:bodyPr rIns="648000" anchor="ctr"/>
          <a:lstStyle>
            <a:lvl1pPr algn="r">
              <a:defRPr>
                <a:solidFill>
                  <a:schemeClr val="bg1"/>
                </a:solidFill>
              </a:defRPr>
            </a:lvl1pPr>
          </a:lstStyle>
          <a:p>
            <a:r>
              <a:rPr lang="nl-NL"/>
              <a:t>Click on icon left </a:t>
            </a:r>
            <a:br>
              <a:rPr lang="nl-NL"/>
            </a:br>
            <a:r>
              <a:rPr lang="nl-NL"/>
              <a:t>to insert media</a:t>
            </a:r>
          </a:p>
        </p:txBody>
      </p:sp>
      <p:sp>
        <p:nvSpPr>
          <p:cNvPr id="5"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
        <p:nvSpPr>
          <p:cNvPr id="6"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GB" noProof="0"/>
              <a:t>Title of this presentation (Footer Text)</a:t>
            </a:r>
          </a:p>
        </p:txBody>
      </p:sp>
      <p:sp>
        <p:nvSpPr>
          <p:cNvPr id="7"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grpSp>
        <p:nvGrpSpPr>
          <p:cNvPr id="51" name="Group 50"/>
          <p:cNvGrpSpPr/>
          <p:nvPr userDrawn="1"/>
        </p:nvGrpSpPr>
        <p:grpSpPr>
          <a:xfrm>
            <a:off x="11231550" y="6250328"/>
            <a:ext cx="301637" cy="363217"/>
            <a:chOff x="10789528" y="6237520"/>
            <a:chExt cx="312274" cy="376026"/>
          </a:xfrm>
        </p:grpSpPr>
        <p:sp>
          <p:nvSpPr>
            <p:cNvPr id="52" name="Freeform 5"/>
            <p:cNvSpPr>
              <a:spLocks/>
            </p:cNvSpPr>
            <p:nvPr userDrawn="1"/>
          </p:nvSpPr>
          <p:spPr bwMode="auto">
            <a:xfrm>
              <a:off x="10789528" y="6237520"/>
              <a:ext cx="312274" cy="376026"/>
            </a:xfrm>
            <a:custGeom>
              <a:avLst/>
              <a:gdLst>
                <a:gd name="T0" fmla="*/ 358 w 424"/>
                <a:gd name="T1" fmla="*/ 55 h 509"/>
                <a:gd name="T2" fmla="*/ 209 w 424"/>
                <a:gd name="T3" fmla="*/ 0 h 509"/>
                <a:gd name="T4" fmla="*/ 62 w 424"/>
                <a:gd name="T5" fmla="*/ 61 h 509"/>
                <a:gd name="T6" fmla="*/ 0 w 424"/>
                <a:gd name="T7" fmla="*/ 206 h 509"/>
                <a:gd name="T8" fmla="*/ 141 w 424"/>
                <a:gd name="T9" fmla="*/ 398 h 509"/>
                <a:gd name="T10" fmla="*/ 184 w 424"/>
                <a:gd name="T11" fmla="*/ 330 h 509"/>
                <a:gd name="T12" fmla="*/ 80 w 424"/>
                <a:gd name="T13" fmla="*/ 205 h 509"/>
                <a:gd name="T14" fmla="*/ 211 w 424"/>
                <a:gd name="T15" fmla="*/ 76 h 509"/>
                <a:gd name="T16" fmla="*/ 345 w 424"/>
                <a:gd name="T17" fmla="*/ 202 h 509"/>
                <a:gd name="T18" fmla="*/ 311 w 424"/>
                <a:gd name="T19" fmla="*/ 299 h 509"/>
                <a:gd name="T20" fmla="*/ 310 w 424"/>
                <a:gd name="T21" fmla="*/ 299 h 509"/>
                <a:gd name="T22" fmla="*/ 310 w 424"/>
                <a:gd name="T23" fmla="*/ 300 h 509"/>
                <a:gd name="T24" fmla="*/ 169 w 424"/>
                <a:gd name="T25" fmla="*/ 509 h 509"/>
                <a:gd name="T26" fmla="*/ 242 w 424"/>
                <a:gd name="T27" fmla="*/ 509 h 509"/>
                <a:gd name="T28" fmla="*/ 275 w 424"/>
                <a:gd name="T29" fmla="*/ 491 h 509"/>
                <a:gd name="T30" fmla="*/ 352 w 424"/>
                <a:gd name="T31" fmla="*/ 366 h 509"/>
                <a:gd name="T32" fmla="*/ 367 w 424"/>
                <a:gd name="T33" fmla="*/ 343 h 509"/>
                <a:gd name="T34" fmla="*/ 424 w 424"/>
                <a:gd name="T35" fmla="*/ 200 h 509"/>
                <a:gd name="T36" fmla="*/ 358 w 424"/>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4" h="509">
                  <a:moveTo>
                    <a:pt x="358" y="55"/>
                  </a:moveTo>
                  <a:cubicBezTo>
                    <a:pt x="319" y="20"/>
                    <a:pt x="264" y="0"/>
                    <a:pt x="209" y="0"/>
                  </a:cubicBezTo>
                  <a:cubicBezTo>
                    <a:pt x="154" y="0"/>
                    <a:pt x="101" y="22"/>
                    <a:pt x="62" y="61"/>
                  </a:cubicBezTo>
                  <a:cubicBezTo>
                    <a:pt x="22" y="100"/>
                    <a:pt x="0" y="152"/>
                    <a:pt x="0" y="206"/>
                  </a:cubicBezTo>
                  <a:cubicBezTo>
                    <a:pt x="0" y="296"/>
                    <a:pt x="56" y="372"/>
                    <a:pt x="141" y="398"/>
                  </a:cubicBezTo>
                  <a:cubicBezTo>
                    <a:pt x="184" y="330"/>
                    <a:pt x="184" y="330"/>
                    <a:pt x="184" y="330"/>
                  </a:cubicBezTo>
                  <a:cubicBezTo>
                    <a:pt x="124" y="319"/>
                    <a:pt x="80" y="268"/>
                    <a:pt x="80" y="205"/>
                  </a:cubicBezTo>
                  <a:cubicBezTo>
                    <a:pt x="80" y="134"/>
                    <a:pt x="138" y="76"/>
                    <a:pt x="211" y="76"/>
                  </a:cubicBezTo>
                  <a:cubicBezTo>
                    <a:pt x="277" y="76"/>
                    <a:pt x="345" y="123"/>
                    <a:pt x="345" y="202"/>
                  </a:cubicBezTo>
                  <a:cubicBezTo>
                    <a:pt x="345" y="239"/>
                    <a:pt x="327" y="271"/>
                    <a:pt x="311" y="299"/>
                  </a:cubicBezTo>
                  <a:cubicBezTo>
                    <a:pt x="310" y="299"/>
                    <a:pt x="310" y="299"/>
                    <a:pt x="310" y="299"/>
                  </a:cubicBezTo>
                  <a:cubicBezTo>
                    <a:pt x="310" y="300"/>
                    <a:pt x="310" y="300"/>
                    <a:pt x="310" y="300"/>
                  </a:cubicBezTo>
                  <a:cubicBezTo>
                    <a:pt x="169" y="509"/>
                    <a:pt x="169" y="509"/>
                    <a:pt x="169" y="509"/>
                  </a:cubicBezTo>
                  <a:cubicBezTo>
                    <a:pt x="242" y="509"/>
                    <a:pt x="242" y="509"/>
                    <a:pt x="242" y="509"/>
                  </a:cubicBezTo>
                  <a:cubicBezTo>
                    <a:pt x="255" y="509"/>
                    <a:pt x="268" y="502"/>
                    <a:pt x="275" y="491"/>
                  </a:cubicBezTo>
                  <a:cubicBezTo>
                    <a:pt x="352" y="366"/>
                    <a:pt x="352" y="366"/>
                    <a:pt x="352" y="366"/>
                  </a:cubicBezTo>
                  <a:cubicBezTo>
                    <a:pt x="357" y="358"/>
                    <a:pt x="362" y="350"/>
                    <a:pt x="367" y="343"/>
                  </a:cubicBezTo>
                  <a:cubicBezTo>
                    <a:pt x="395" y="297"/>
                    <a:pt x="424" y="249"/>
                    <a:pt x="424" y="200"/>
                  </a:cubicBezTo>
                  <a:cubicBezTo>
                    <a:pt x="424" y="127"/>
                    <a:pt x="388" y="81"/>
                    <a:pt x="358" y="55"/>
                  </a:cubicBezTo>
                </a:path>
              </a:pathLst>
            </a:custGeom>
            <a:solidFill>
              <a:srgbClr val="143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53" name="Oval 6"/>
            <p:cNvSpPr>
              <a:spLocks noChangeArrowheads="1"/>
            </p:cNvSpPr>
            <p:nvPr userDrawn="1"/>
          </p:nvSpPr>
          <p:spPr bwMode="auto">
            <a:xfrm>
              <a:off x="10905145" y="6343773"/>
              <a:ext cx="81760" cy="82121"/>
            </a:xfrm>
            <a:prstGeom prst="ellipse">
              <a:avLst/>
            </a:prstGeom>
            <a:solidFill>
              <a:srgbClr val="143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grpSp>
      <p:sp>
        <p:nvSpPr>
          <p:cNvPr id="54" name="Rectangle 104"/>
          <p:cNvSpPr>
            <a:spLocks noChangeArrowheads="1"/>
          </p:cNvSpPr>
          <p:nvPr userDrawn="1"/>
        </p:nvSpPr>
        <p:spPr bwMode="gray">
          <a:xfrm>
            <a:off x="12263437" y="6019797"/>
            <a:ext cx="3681702" cy="842966"/>
          </a:xfrm>
          <a:prstGeom prst="rect">
            <a:avLst/>
          </a:prstGeom>
          <a:solidFill>
            <a:srgbClr val="E6E6E6"/>
          </a:solidFill>
          <a:ln>
            <a:noFill/>
          </a:ln>
          <a:effectLst/>
        </p:spPr>
        <p:txBody>
          <a:bodyPr wrap="square" lIns="180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US" altLang="en-US" sz="1200" b="1" i="0" u="none" strike="noStrike" kern="0" cap="none" spc="0" normalizeH="0" baseline="0" noProof="0">
                <a:ln>
                  <a:noFill/>
                </a:ln>
                <a:solidFill>
                  <a:schemeClr val="tx1"/>
                </a:solidFill>
                <a:effectLst/>
                <a:uLnTx/>
                <a:uFillTx/>
                <a:latin typeface="+mj-lt"/>
              </a:rPr>
              <a:t>NO CONTENT BETWEEN THESE RED LINES</a:t>
            </a:r>
          </a:p>
        </p:txBody>
      </p:sp>
      <p:grpSp>
        <p:nvGrpSpPr>
          <p:cNvPr id="55" name="Group 54"/>
          <p:cNvGrpSpPr/>
          <p:nvPr userDrawn="1"/>
        </p:nvGrpSpPr>
        <p:grpSpPr>
          <a:xfrm>
            <a:off x="12266222" y="6019797"/>
            <a:ext cx="3678917" cy="834408"/>
            <a:chOff x="-460208" y="425562"/>
            <a:chExt cx="377657" cy="834408"/>
          </a:xfrm>
        </p:grpSpPr>
        <p:cxnSp>
          <p:nvCxnSpPr>
            <p:cNvPr id="56" name="Straight Connector 55"/>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57" name="Straight Connector 56"/>
            <p:cNvCxnSpPr/>
            <p:nvPr userDrawn="1"/>
          </p:nvCxnSpPr>
          <p:spPr bwMode="gray">
            <a:xfrm flipH="1">
              <a:off x="-460208" y="425562"/>
              <a:ext cx="377657" cy="0"/>
            </a:xfrm>
            <a:prstGeom prst="line">
              <a:avLst/>
            </a:prstGeom>
            <a:noFill/>
            <a:ln w="6350" cap="flat" cmpd="sng" algn="ctr">
              <a:solidFill>
                <a:srgbClr val="FF0000"/>
              </a:solidFill>
              <a:prstDash val="dash"/>
              <a:miter lim="800000"/>
            </a:ln>
            <a:effectLst/>
          </p:spPr>
        </p:cxnSp>
      </p:grpSp>
      <p:grpSp>
        <p:nvGrpSpPr>
          <p:cNvPr id="58" name="Group 57"/>
          <p:cNvGrpSpPr/>
          <p:nvPr userDrawn="1"/>
        </p:nvGrpSpPr>
        <p:grpSpPr>
          <a:xfrm>
            <a:off x="12263438" y="0"/>
            <a:ext cx="3681702" cy="3436620"/>
            <a:chOff x="12263438" y="0"/>
            <a:chExt cx="3681702" cy="3436620"/>
          </a:xfrm>
        </p:grpSpPr>
        <p:sp>
          <p:nvSpPr>
            <p:cNvPr id="59"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60"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61"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62"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63"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64"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65"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66"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67"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68"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69"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70"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71"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72"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73"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74"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75"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76"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77"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78"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79" name="Rectangle 78"/>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80" name="Rectangle 79"/>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81" name="Rectangle 80"/>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82" name="Rectangle 81"/>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83" name="Rectangle 82"/>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84"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85"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86"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87"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88" name="Rectangle 87"/>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89" name="Rectangle 88"/>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90"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91"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
        <p:nvSpPr>
          <p:cNvPr id="111" name="Rectangle 104"/>
          <p:cNvSpPr>
            <a:spLocks noChangeArrowheads="1"/>
          </p:cNvSpPr>
          <p:nvPr userDrawn="1"/>
        </p:nvSpPr>
        <p:spPr bwMode="gray">
          <a:xfrm flipH="1">
            <a:off x="-3101341" y="6019801"/>
            <a:ext cx="3018787" cy="84320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FOOTER </a:t>
            </a:r>
            <a:br>
              <a:rPr kumimoji="0" lang="en-GB" altLang="en-US" sz="1200" b="1" i="0" u="none" strike="noStrike" kern="0" cap="none" spc="0" normalizeH="0" baseline="0" noProof="0">
                <a:ln>
                  <a:noFill/>
                </a:ln>
                <a:solidFill>
                  <a:schemeClr val="tx1"/>
                </a:solidFill>
                <a:effectLst/>
                <a:uLnTx/>
                <a:uFillTx/>
                <a:latin typeface="+mj-lt"/>
              </a:rPr>
            </a:br>
            <a:r>
              <a:rPr kumimoji="0" lang="en-GB" altLang="en-US" sz="1050" b="0" i="0" u="none" strike="noStrike" kern="0" cap="none" spc="0" normalizeH="0" baseline="0" noProof="0">
                <a:ln>
                  <a:noFill/>
                </a:ln>
                <a:solidFill>
                  <a:schemeClr val="tx1"/>
                </a:solidFill>
                <a:effectLst/>
                <a:uLnTx/>
                <a:uFillTx/>
                <a:latin typeface="+mn-lt"/>
              </a:rPr>
              <a:t>- Go to tab </a:t>
            </a:r>
            <a:r>
              <a:rPr kumimoji="0" lang="en-GB" altLang="en-US" sz="1050" b="1" i="0" u="none" strike="noStrike" kern="0" cap="none" spc="0" normalizeH="0" baseline="0" noProof="0">
                <a:ln>
                  <a:noFill/>
                </a:ln>
                <a:solidFill>
                  <a:schemeClr val="tx1"/>
                </a:solidFill>
                <a:effectLst/>
                <a:uLnTx/>
                <a:uFillTx/>
                <a:latin typeface="+mn-lt"/>
              </a:rPr>
              <a:t>“insert”</a:t>
            </a:r>
            <a:r>
              <a:rPr kumimoji="0" lang="en-GB" altLang="en-US" sz="1050" b="0" i="0" u="none" strike="noStrike" kern="0" cap="none" spc="0" normalizeH="0" baseline="0" noProof="0">
                <a:ln>
                  <a:noFill/>
                </a:ln>
                <a:solidFill>
                  <a:schemeClr val="tx1"/>
                </a:solidFill>
                <a:effectLst/>
                <a:uLnTx/>
                <a:uFillTx/>
                <a:latin typeface="+mn-lt"/>
              </a:rPr>
              <a:t> </a:t>
            </a:r>
            <a:br>
              <a:rPr kumimoji="0" lang="en-GB" altLang="en-US" sz="1050" b="0" i="0" u="none" strike="noStrike" kern="0" cap="none" spc="0" normalizeH="0" baseline="0" noProof="0">
                <a:ln>
                  <a:noFill/>
                </a:ln>
                <a:solidFill>
                  <a:schemeClr val="tx1"/>
                </a:solidFill>
                <a:effectLst/>
                <a:uLnTx/>
                <a:uFillTx/>
                <a:latin typeface="+mn-lt"/>
              </a:rPr>
            </a:br>
            <a:r>
              <a:rPr kumimoji="0" lang="en-GB" altLang="en-US" sz="1050" b="0" i="0" u="none" strike="noStrike" kern="0" cap="none" spc="0" normalizeH="0" baseline="0" noProof="0">
                <a:ln>
                  <a:noFill/>
                </a:ln>
                <a:solidFill>
                  <a:schemeClr val="tx1"/>
                </a:solidFill>
                <a:effectLst/>
                <a:uLnTx/>
                <a:uFillTx/>
                <a:latin typeface="+mn-lt"/>
              </a:rPr>
              <a:t>- Select </a:t>
            </a:r>
            <a:r>
              <a:rPr kumimoji="0" lang="en-GB" altLang="en-US" sz="1050" b="1" i="0" u="none" strike="noStrike" kern="0" cap="none" spc="0" normalizeH="0" baseline="0" noProof="0">
                <a:ln>
                  <a:noFill/>
                </a:ln>
                <a:solidFill>
                  <a:schemeClr val="tx1"/>
                </a:solidFill>
                <a:effectLst/>
                <a:uLnTx/>
                <a:uFillTx/>
                <a:latin typeface="+mn-lt"/>
              </a:rPr>
              <a:t>“header &amp; footer”</a:t>
            </a:r>
            <a:br>
              <a:rPr kumimoji="0" lang="en-GB" altLang="en-US" sz="1050" b="0" i="0" u="none" strike="noStrike" kern="0" cap="none" spc="0" normalizeH="0" baseline="0" noProof="0">
                <a:ln>
                  <a:noFill/>
                </a:ln>
                <a:solidFill>
                  <a:schemeClr val="tx1"/>
                </a:solidFill>
                <a:effectLst/>
                <a:uLnTx/>
                <a:uFillTx/>
                <a:latin typeface="+mn-lt"/>
              </a:rPr>
            </a:br>
            <a:r>
              <a:rPr kumimoji="0" lang="en-GB" altLang="en-US" sz="1050" b="0" i="0" u="none" strike="noStrike" kern="0" cap="none" spc="0" normalizeH="0" baseline="0" noProof="0">
                <a:ln>
                  <a:noFill/>
                </a:ln>
                <a:solidFill>
                  <a:schemeClr val="tx1"/>
                </a:solidFill>
                <a:effectLst/>
                <a:uLnTx/>
                <a:uFillTx/>
                <a:latin typeface="+mn-lt"/>
              </a:rPr>
              <a:t>- Insert your text and click </a:t>
            </a:r>
            <a:r>
              <a:rPr kumimoji="0" lang="en-GB" altLang="en-US" sz="1050" b="1" i="0" u="none" strike="noStrike" kern="0" cap="none" spc="0" normalizeH="0" baseline="0" noProof="0">
                <a:ln>
                  <a:noFill/>
                </a:ln>
                <a:solidFill>
                  <a:schemeClr val="tx1"/>
                </a:solidFill>
                <a:effectLst/>
                <a:uLnTx/>
                <a:uFillTx/>
                <a:latin typeface="+mn-lt"/>
              </a:rPr>
              <a:t>‘Apply to all’</a:t>
            </a:r>
            <a:endParaRPr kumimoji="0" lang="en-GB" altLang="en-US" sz="1200" b="1" i="0" u="none" strike="noStrike" kern="0" cap="none" spc="0" normalizeH="0" baseline="0" noProof="0">
              <a:ln>
                <a:noFill/>
              </a:ln>
              <a:solidFill>
                <a:schemeClr val="tx1"/>
              </a:solidFill>
              <a:effectLst/>
              <a:uLnTx/>
              <a:uFillTx/>
              <a:latin typeface="+mn-lt"/>
            </a:endParaRPr>
          </a:p>
        </p:txBody>
      </p:sp>
      <p:grpSp>
        <p:nvGrpSpPr>
          <p:cNvPr id="112" name="Group 111"/>
          <p:cNvGrpSpPr/>
          <p:nvPr userDrawn="1"/>
        </p:nvGrpSpPr>
        <p:grpSpPr>
          <a:xfrm>
            <a:off x="-3101342" y="6019797"/>
            <a:ext cx="3018791" cy="834408"/>
            <a:chOff x="-460208" y="425562"/>
            <a:chExt cx="377657" cy="834408"/>
          </a:xfrm>
        </p:grpSpPr>
        <p:cxnSp>
          <p:nvCxnSpPr>
            <p:cNvPr id="113" name="Straight Connector 112"/>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114" name="Straight Connector 113"/>
            <p:cNvCxnSpPr/>
            <p:nvPr userDrawn="1"/>
          </p:nvCxnSpPr>
          <p:spPr bwMode="gray">
            <a:xfrm flipH="1">
              <a:off x="-460208" y="425562"/>
              <a:ext cx="377657" cy="0"/>
            </a:xfrm>
            <a:prstGeom prst="line">
              <a:avLst/>
            </a:prstGeom>
            <a:noFill/>
            <a:ln w="6350" cap="flat" cmpd="sng" algn="ctr">
              <a:solidFill>
                <a:srgbClr val="FF0000"/>
              </a:solidFill>
              <a:prstDash val="dash"/>
              <a:miter lim="800000"/>
            </a:ln>
            <a:effectLst/>
          </p:spPr>
        </p:cxnSp>
      </p:grpSp>
      <p:sp>
        <p:nvSpPr>
          <p:cNvPr id="92" name="Title 1"/>
          <p:cNvSpPr>
            <a:spLocks noGrp="1"/>
          </p:cNvSpPr>
          <p:nvPr>
            <p:ph type="title"/>
          </p:nvPr>
        </p:nvSpPr>
        <p:spPr>
          <a:xfrm>
            <a:off x="658813" y="515833"/>
            <a:ext cx="10863261" cy="854075"/>
          </a:xfrm>
        </p:spPr>
        <p:txBody>
          <a:bodyPr/>
          <a:lstStyle/>
          <a:p>
            <a:r>
              <a:rPr lang="en-GB" noProof="0"/>
              <a:t>Click to edit Master title style</a:t>
            </a:r>
          </a:p>
        </p:txBody>
      </p:sp>
    </p:spTree>
    <p:extLst>
      <p:ext uri="{BB962C8B-B14F-4D97-AF65-F5344CB8AC3E}">
        <p14:creationId xmlns:p14="http://schemas.microsoft.com/office/powerpoint/2010/main" val="2340886131"/>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Video with footer">
    <p:spTree>
      <p:nvGrpSpPr>
        <p:cNvPr id="1" name=""/>
        <p:cNvGrpSpPr/>
        <p:nvPr/>
      </p:nvGrpSpPr>
      <p:grpSpPr>
        <a:xfrm>
          <a:off x="0" y="0"/>
          <a:ext cx="0" cy="0"/>
          <a:chOff x="0" y="0"/>
          <a:chExt cx="0" cy="0"/>
        </a:xfrm>
      </p:grpSpPr>
      <p:sp>
        <p:nvSpPr>
          <p:cNvPr id="92" name="Rectangle 91"/>
          <p:cNvSpPr/>
          <p:nvPr userDrawn="1"/>
        </p:nvSpPr>
        <p:spPr>
          <a:xfrm>
            <a:off x="0" y="-17600"/>
            <a:ext cx="12192000" cy="6037397"/>
          </a:xfrm>
          <a:prstGeom prst="rect">
            <a:avLst/>
          </a:prstGeom>
          <a:solidFill>
            <a:srgbClr val="00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8" name="Media Placeholder 7"/>
          <p:cNvSpPr>
            <a:spLocks noGrp="1"/>
          </p:cNvSpPr>
          <p:nvPr>
            <p:ph type="media" sz="quarter" idx="16" hasCustomPrompt="1"/>
          </p:nvPr>
        </p:nvSpPr>
        <p:spPr>
          <a:xfrm>
            <a:off x="0" y="-8800"/>
            <a:ext cx="12192000" cy="6028601"/>
          </a:xfrm>
          <a:solidFill>
            <a:schemeClr val="tx1"/>
          </a:solidFill>
        </p:spPr>
        <p:txBody>
          <a:bodyPr rIns="648000" anchor="ctr"/>
          <a:lstStyle>
            <a:lvl1pPr algn="r">
              <a:defRPr>
                <a:solidFill>
                  <a:schemeClr val="bg1"/>
                </a:solidFill>
              </a:defRPr>
            </a:lvl1pPr>
          </a:lstStyle>
          <a:p>
            <a:r>
              <a:rPr lang="nl-NL"/>
              <a:t>Click on icon left </a:t>
            </a:r>
            <a:br>
              <a:rPr lang="nl-NL"/>
            </a:br>
            <a:r>
              <a:rPr lang="nl-NL"/>
              <a:t>to insert media</a:t>
            </a:r>
          </a:p>
        </p:txBody>
      </p:sp>
      <p:sp>
        <p:nvSpPr>
          <p:cNvPr id="5"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
        <p:nvSpPr>
          <p:cNvPr id="6"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US"/>
              <a:t>Title of this </a:t>
            </a:r>
            <a:r>
              <a:rPr lang="en-GB" noProof="0"/>
              <a:t>presentation</a:t>
            </a:r>
            <a:r>
              <a:rPr lang="en-US"/>
              <a:t> (Footer Text)</a:t>
            </a:r>
            <a:endParaRPr lang="nl-NL"/>
          </a:p>
        </p:txBody>
      </p:sp>
      <p:sp>
        <p:nvSpPr>
          <p:cNvPr id="7"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grpSp>
        <p:nvGrpSpPr>
          <p:cNvPr id="51" name="Group 50"/>
          <p:cNvGrpSpPr/>
          <p:nvPr userDrawn="1"/>
        </p:nvGrpSpPr>
        <p:grpSpPr>
          <a:xfrm>
            <a:off x="11231550" y="6250328"/>
            <a:ext cx="301637" cy="363217"/>
            <a:chOff x="10789528" y="6237520"/>
            <a:chExt cx="312274" cy="376026"/>
          </a:xfrm>
        </p:grpSpPr>
        <p:sp>
          <p:nvSpPr>
            <p:cNvPr id="52" name="Freeform 5"/>
            <p:cNvSpPr>
              <a:spLocks/>
            </p:cNvSpPr>
            <p:nvPr userDrawn="1"/>
          </p:nvSpPr>
          <p:spPr bwMode="auto">
            <a:xfrm>
              <a:off x="10789528" y="6237520"/>
              <a:ext cx="312274" cy="376026"/>
            </a:xfrm>
            <a:custGeom>
              <a:avLst/>
              <a:gdLst>
                <a:gd name="T0" fmla="*/ 358 w 424"/>
                <a:gd name="T1" fmla="*/ 55 h 509"/>
                <a:gd name="T2" fmla="*/ 209 w 424"/>
                <a:gd name="T3" fmla="*/ 0 h 509"/>
                <a:gd name="T4" fmla="*/ 62 w 424"/>
                <a:gd name="T5" fmla="*/ 61 h 509"/>
                <a:gd name="T6" fmla="*/ 0 w 424"/>
                <a:gd name="T7" fmla="*/ 206 h 509"/>
                <a:gd name="T8" fmla="*/ 141 w 424"/>
                <a:gd name="T9" fmla="*/ 398 h 509"/>
                <a:gd name="T10" fmla="*/ 184 w 424"/>
                <a:gd name="T11" fmla="*/ 330 h 509"/>
                <a:gd name="T12" fmla="*/ 80 w 424"/>
                <a:gd name="T13" fmla="*/ 205 h 509"/>
                <a:gd name="T14" fmla="*/ 211 w 424"/>
                <a:gd name="T15" fmla="*/ 76 h 509"/>
                <a:gd name="T16" fmla="*/ 345 w 424"/>
                <a:gd name="T17" fmla="*/ 202 h 509"/>
                <a:gd name="T18" fmla="*/ 311 w 424"/>
                <a:gd name="T19" fmla="*/ 299 h 509"/>
                <a:gd name="T20" fmla="*/ 310 w 424"/>
                <a:gd name="T21" fmla="*/ 299 h 509"/>
                <a:gd name="T22" fmla="*/ 310 w 424"/>
                <a:gd name="T23" fmla="*/ 300 h 509"/>
                <a:gd name="T24" fmla="*/ 169 w 424"/>
                <a:gd name="T25" fmla="*/ 509 h 509"/>
                <a:gd name="T26" fmla="*/ 242 w 424"/>
                <a:gd name="T27" fmla="*/ 509 h 509"/>
                <a:gd name="T28" fmla="*/ 275 w 424"/>
                <a:gd name="T29" fmla="*/ 491 h 509"/>
                <a:gd name="T30" fmla="*/ 352 w 424"/>
                <a:gd name="T31" fmla="*/ 366 h 509"/>
                <a:gd name="T32" fmla="*/ 367 w 424"/>
                <a:gd name="T33" fmla="*/ 343 h 509"/>
                <a:gd name="T34" fmla="*/ 424 w 424"/>
                <a:gd name="T35" fmla="*/ 200 h 509"/>
                <a:gd name="T36" fmla="*/ 358 w 424"/>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4" h="509">
                  <a:moveTo>
                    <a:pt x="358" y="55"/>
                  </a:moveTo>
                  <a:cubicBezTo>
                    <a:pt x="319" y="20"/>
                    <a:pt x="264" y="0"/>
                    <a:pt x="209" y="0"/>
                  </a:cubicBezTo>
                  <a:cubicBezTo>
                    <a:pt x="154" y="0"/>
                    <a:pt x="101" y="22"/>
                    <a:pt x="62" y="61"/>
                  </a:cubicBezTo>
                  <a:cubicBezTo>
                    <a:pt x="22" y="100"/>
                    <a:pt x="0" y="152"/>
                    <a:pt x="0" y="206"/>
                  </a:cubicBezTo>
                  <a:cubicBezTo>
                    <a:pt x="0" y="296"/>
                    <a:pt x="56" y="372"/>
                    <a:pt x="141" y="398"/>
                  </a:cubicBezTo>
                  <a:cubicBezTo>
                    <a:pt x="184" y="330"/>
                    <a:pt x="184" y="330"/>
                    <a:pt x="184" y="330"/>
                  </a:cubicBezTo>
                  <a:cubicBezTo>
                    <a:pt x="124" y="319"/>
                    <a:pt x="80" y="268"/>
                    <a:pt x="80" y="205"/>
                  </a:cubicBezTo>
                  <a:cubicBezTo>
                    <a:pt x="80" y="134"/>
                    <a:pt x="138" y="76"/>
                    <a:pt x="211" y="76"/>
                  </a:cubicBezTo>
                  <a:cubicBezTo>
                    <a:pt x="277" y="76"/>
                    <a:pt x="345" y="123"/>
                    <a:pt x="345" y="202"/>
                  </a:cubicBezTo>
                  <a:cubicBezTo>
                    <a:pt x="345" y="239"/>
                    <a:pt x="327" y="271"/>
                    <a:pt x="311" y="299"/>
                  </a:cubicBezTo>
                  <a:cubicBezTo>
                    <a:pt x="310" y="299"/>
                    <a:pt x="310" y="299"/>
                    <a:pt x="310" y="299"/>
                  </a:cubicBezTo>
                  <a:cubicBezTo>
                    <a:pt x="310" y="300"/>
                    <a:pt x="310" y="300"/>
                    <a:pt x="310" y="300"/>
                  </a:cubicBezTo>
                  <a:cubicBezTo>
                    <a:pt x="169" y="509"/>
                    <a:pt x="169" y="509"/>
                    <a:pt x="169" y="509"/>
                  </a:cubicBezTo>
                  <a:cubicBezTo>
                    <a:pt x="242" y="509"/>
                    <a:pt x="242" y="509"/>
                    <a:pt x="242" y="509"/>
                  </a:cubicBezTo>
                  <a:cubicBezTo>
                    <a:pt x="255" y="509"/>
                    <a:pt x="268" y="502"/>
                    <a:pt x="275" y="491"/>
                  </a:cubicBezTo>
                  <a:cubicBezTo>
                    <a:pt x="352" y="366"/>
                    <a:pt x="352" y="366"/>
                    <a:pt x="352" y="366"/>
                  </a:cubicBezTo>
                  <a:cubicBezTo>
                    <a:pt x="357" y="358"/>
                    <a:pt x="362" y="350"/>
                    <a:pt x="367" y="343"/>
                  </a:cubicBezTo>
                  <a:cubicBezTo>
                    <a:pt x="395" y="297"/>
                    <a:pt x="424" y="249"/>
                    <a:pt x="424" y="200"/>
                  </a:cubicBezTo>
                  <a:cubicBezTo>
                    <a:pt x="424" y="127"/>
                    <a:pt x="388" y="81"/>
                    <a:pt x="358" y="55"/>
                  </a:cubicBezTo>
                </a:path>
              </a:pathLst>
            </a:custGeom>
            <a:solidFill>
              <a:srgbClr val="143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53" name="Oval 6"/>
            <p:cNvSpPr>
              <a:spLocks noChangeArrowheads="1"/>
            </p:cNvSpPr>
            <p:nvPr userDrawn="1"/>
          </p:nvSpPr>
          <p:spPr bwMode="auto">
            <a:xfrm>
              <a:off x="10905145" y="6343773"/>
              <a:ext cx="81760" cy="82121"/>
            </a:xfrm>
            <a:prstGeom prst="ellipse">
              <a:avLst/>
            </a:prstGeom>
            <a:solidFill>
              <a:srgbClr val="143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grpSp>
      <p:sp>
        <p:nvSpPr>
          <p:cNvPr id="54" name="Rectangle 104"/>
          <p:cNvSpPr>
            <a:spLocks noChangeArrowheads="1"/>
          </p:cNvSpPr>
          <p:nvPr userDrawn="1"/>
        </p:nvSpPr>
        <p:spPr bwMode="gray">
          <a:xfrm>
            <a:off x="12263437" y="6019797"/>
            <a:ext cx="3681702" cy="842966"/>
          </a:xfrm>
          <a:prstGeom prst="rect">
            <a:avLst/>
          </a:prstGeom>
          <a:solidFill>
            <a:srgbClr val="E6E6E6"/>
          </a:solidFill>
          <a:ln>
            <a:noFill/>
          </a:ln>
          <a:effectLst/>
        </p:spPr>
        <p:txBody>
          <a:bodyPr wrap="square" lIns="180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US" altLang="en-US" sz="1200" b="1" i="0" u="none" strike="noStrike" kern="0" cap="none" spc="0" normalizeH="0" baseline="0" noProof="0">
                <a:ln>
                  <a:noFill/>
                </a:ln>
                <a:solidFill>
                  <a:schemeClr val="tx1"/>
                </a:solidFill>
                <a:effectLst/>
                <a:uLnTx/>
                <a:uFillTx/>
                <a:latin typeface="+mj-lt"/>
              </a:rPr>
              <a:t>NO CONTENT BETWEEN THESE RED LINES</a:t>
            </a:r>
          </a:p>
        </p:txBody>
      </p:sp>
      <p:grpSp>
        <p:nvGrpSpPr>
          <p:cNvPr id="55" name="Group 54"/>
          <p:cNvGrpSpPr/>
          <p:nvPr userDrawn="1"/>
        </p:nvGrpSpPr>
        <p:grpSpPr>
          <a:xfrm>
            <a:off x="12266222" y="6019797"/>
            <a:ext cx="3678917" cy="834408"/>
            <a:chOff x="-460208" y="425562"/>
            <a:chExt cx="377657" cy="834408"/>
          </a:xfrm>
        </p:grpSpPr>
        <p:cxnSp>
          <p:nvCxnSpPr>
            <p:cNvPr id="56" name="Straight Connector 55"/>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57" name="Straight Connector 56"/>
            <p:cNvCxnSpPr/>
            <p:nvPr userDrawn="1"/>
          </p:nvCxnSpPr>
          <p:spPr bwMode="gray">
            <a:xfrm flipH="1">
              <a:off x="-460208" y="425562"/>
              <a:ext cx="377657" cy="0"/>
            </a:xfrm>
            <a:prstGeom prst="line">
              <a:avLst/>
            </a:prstGeom>
            <a:noFill/>
            <a:ln w="6350" cap="flat" cmpd="sng" algn="ctr">
              <a:solidFill>
                <a:srgbClr val="FF0000"/>
              </a:solidFill>
              <a:prstDash val="dash"/>
              <a:miter lim="800000"/>
            </a:ln>
            <a:effectLst/>
          </p:spPr>
        </p:cxnSp>
      </p:grpSp>
      <p:grpSp>
        <p:nvGrpSpPr>
          <p:cNvPr id="58" name="Group 57"/>
          <p:cNvGrpSpPr/>
          <p:nvPr userDrawn="1"/>
        </p:nvGrpSpPr>
        <p:grpSpPr>
          <a:xfrm>
            <a:off x="12263438" y="0"/>
            <a:ext cx="3681702" cy="3436620"/>
            <a:chOff x="12263438" y="0"/>
            <a:chExt cx="3681702" cy="3436620"/>
          </a:xfrm>
        </p:grpSpPr>
        <p:sp>
          <p:nvSpPr>
            <p:cNvPr id="59"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60"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61"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62"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63"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64"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65"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66"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67"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68"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69"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70"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71"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72"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73"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74"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75"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76"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77"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78"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79" name="Rectangle 78"/>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80" name="Rectangle 79"/>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81" name="Rectangle 80"/>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82" name="Rectangle 81"/>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83" name="Rectangle 82"/>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84"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85"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86"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87"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88" name="Rectangle 87"/>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89" name="Rectangle 88"/>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90"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91"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
        <p:nvSpPr>
          <p:cNvPr id="111" name="Rectangle 104"/>
          <p:cNvSpPr>
            <a:spLocks noChangeArrowheads="1"/>
          </p:cNvSpPr>
          <p:nvPr userDrawn="1"/>
        </p:nvSpPr>
        <p:spPr bwMode="gray">
          <a:xfrm flipH="1">
            <a:off x="-3101341" y="6019801"/>
            <a:ext cx="3018787" cy="84320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FOOTER </a:t>
            </a:r>
            <a:br>
              <a:rPr kumimoji="0" lang="en-GB" altLang="en-US" sz="1200" b="1" i="0" u="none" strike="noStrike" kern="0" cap="none" spc="0" normalizeH="0" baseline="0" noProof="0">
                <a:ln>
                  <a:noFill/>
                </a:ln>
                <a:solidFill>
                  <a:schemeClr val="tx1"/>
                </a:solidFill>
                <a:effectLst/>
                <a:uLnTx/>
                <a:uFillTx/>
                <a:latin typeface="+mj-lt"/>
              </a:rPr>
            </a:br>
            <a:r>
              <a:rPr kumimoji="0" lang="en-GB" altLang="en-US" sz="1050" b="0" i="0" u="none" strike="noStrike" kern="0" cap="none" spc="0" normalizeH="0" baseline="0" noProof="0">
                <a:ln>
                  <a:noFill/>
                </a:ln>
                <a:solidFill>
                  <a:schemeClr val="tx1"/>
                </a:solidFill>
                <a:effectLst/>
                <a:uLnTx/>
                <a:uFillTx/>
                <a:latin typeface="+mn-lt"/>
              </a:rPr>
              <a:t>- Go to tab </a:t>
            </a:r>
            <a:r>
              <a:rPr kumimoji="0" lang="en-GB" altLang="en-US" sz="1050" b="1" i="0" u="none" strike="noStrike" kern="0" cap="none" spc="0" normalizeH="0" baseline="0" noProof="0">
                <a:ln>
                  <a:noFill/>
                </a:ln>
                <a:solidFill>
                  <a:schemeClr val="tx1"/>
                </a:solidFill>
                <a:effectLst/>
                <a:uLnTx/>
                <a:uFillTx/>
                <a:latin typeface="+mn-lt"/>
              </a:rPr>
              <a:t>“insert”</a:t>
            </a:r>
            <a:r>
              <a:rPr kumimoji="0" lang="en-GB" altLang="en-US" sz="1050" b="0" i="0" u="none" strike="noStrike" kern="0" cap="none" spc="0" normalizeH="0" baseline="0" noProof="0">
                <a:ln>
                  <a:noFill/>
                </a:ln>
                <a:solidFill>
                  <a:schemeClr val="tx1"/>
                </a:solidFill>
                <a:effectLst/>
                <a:uLnTx/>
                <a:uFillTx/>
                <a:latin typeface="+mn-lt"/>
              </a:rPr>
              <a:t> </a:t>
            </a:r>
            <a:br>
              <a:rPr kumimoji="0" lang="en-GB" altLang="en-US" sz="1050" b="0" i="0" u="none" strike="noStrike" kern="0" cap="none" spc="0" normalizeH="0" baseline="0" noProof="0">
                <a:ln>
                  <a:noFill/>
                </a:ln>
                <a:solidFill>
                  <a:schemeClr val="tx1"/>
                </a:solidFill>
                <a:effectLst/>
                <a:uLnTx/>
                <a:uFillTx/>
                <a:latin typeface="+mn-lt"/>
              </a:rPr>
            </a:br>
            <a:r>
              <a:rPr kumimoji="0" lang="en-GB" altLang="en-US" sz="1050" b="0" i="0" u="none" strike="noStrike" kern="0" cap="none" spc="0" normalizeH="0" baseline="0" noProof="0">
                <a:ln>
                  <a:noFill/>
                </a:ln>
                <a:solidFill>
                  <a:schemeClr val="tx1"/>
                </a:solidFill>
                <a:effectLst/>
                <a:uLnTx/>
                <a:uFillTx/>
                <a:latin typeface="+mn-lt"/>
              </a:rPr>
              <a:t>- Select </a:t>
            </a:r>
            <a:r>
              <a:rPr kumimoji="0" lang="en-GB" altLang="en-US" sz="1050" b="1" i="0" u="none" strike="noStrike" kern="0" cap="none" spc="0" normalizeH="0" baseline="0" noProof="0">
                <a:ln>
                  <a:noFill/>
                </a:ln>
                <a:solidFill>
                  <a:schemeClr val="tx1"/>
                </a:solidFill>
                <a:effectLst/>
                <a:uLnTx/>
                <a:uFillTx/>
                <a:latin typeface="+mn-lt"/>
              </a:rPr>
              <a:t>“header &amp; footer”</a:t>
            </a:r>
            <a:br>
              <a:rPr kumimoji="0" lang="en-GB" altLang="en-US" sz="1050" b="0" i="0" u="none" strike="noStrike" kern="0" cap="none" spc="0" normalizeH="0" baseline="0" noProof="0">
                <a:ln>
                  <a:noFill/>
                </a:ln>
                <a:solidFill>
                  <a:schemeClr val="tx1"/>
                </a:solidFill>
                <a:effectLst/>
                <a:uLnTx/>
                <a:uFillTx/>
                <a:latin typeface="+mn-lt"/>
              </a:rPr>
            </a:br>
            <a:r>
              <a:rPr kumimoji="0" lang="en-GB" altLang="en-US" sz="1050" b="0" i="0" u="none" strike="noStrike" kern="0" cap="none" spc="0" normalizeH="0" baseline="0" noProof="0">
                <a:ln>
                  <a:noFill/>
                </a:ln>
                <a:solidFill>
                  <a:schemeClr val="tx1"/>
                </a:solidFill>
                <a:effectLst/>
                <a:uLnTx/>
                <a:uFillTx/>
                <a:latin typeface="+mn-lt"/>
              </a:rPr>
              <a:t>- Insert your text and click </a:t>
            </a:r>
            <a:r>
              <a:rPr kumimoji="0" lang="en-GB" altLang="en-US" sz="1050" b="1" i="0" u="none" strike="noStrike" kern="0" cap="none" spc="0" normalizeH="0" baseline="0" noProof="0">
                <a:ln>
                  <a:noFill/>
                </a:ln>
                <a:solidFill>
                  <a:schemeClr val="tx1"/>
                </a:solidFill>
                <a:effectLst/>
                <a:uLnTx/>
                <a:uFillTx/>
                <a:latin typeface="+mn-lt"/>
              </a:rPr>
              <a:t>‘Apply to all’</a:t>
            </a:r>
            <a:endParaRPr kumimoji="0" lang="en-GB" altLang="en-US" sz="1200" b="1" i="0" u="none" strike="noStrike" kern="0" cap="none" spc="0" normalizeH="0" baseline="0" noProof="0">
              <a:ln>
                <a:noFill/>
              </a:ln>
              <a:solidFill>
                <a:schemeClr val="tx1"/>
              </a:solidFill>
              <a:effectLst/>
              <a:uLnTx/>
              <a:uFillTx/>
              <a:latin typeface="+mn-lt"/>
            </a:endParaRPr>
          </a:p>
        </p:txBody>
      </p:sp>
      <p:grpSp>
        <p:nvGrpSpPr>
          <p:cNvPr id="112" name="Group 111"/>
          <p:cNvGrpSpPr/>
          <p:nvPr userDrawn="1"/>
        </p:nvGrpSpPr>
        <p:grpSpPr>
          <a:xfrm>
            <a:off x="-3101342" y="6019797"/>
            <a:ext cx="3018791" cy="834408"/>
            <a:chOff x="-460208" y="425562"/>
            <a:chExt cx="377657" cy="834408"/>
          </a:xfrm>
        </p:grpSpPr>
        <p:cxnSp>
          <p:nvCxnSpPr>
            <p:cNvPr id="113" name="Straight Connector 112"/>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114" name="Straight Connector 113"/>
            <p:cNvCxnSpPr/>
            <p:nvPr userDrawn="1"/>
          </p:nvCxnSpPr>
          <p:spPr bwMode="gray">
            <a:xfrm flipH="1">
              <a:off x="-460208" y="425562"/>
              <a:ext cx="377657" cy="0"/>
            </a:xfrm>
            <a:prstGeom prst="line">
              <a:avLst/>
            </a:prstGeom>
            <a:noFill/>
            <a:ln w="6350" cap="flat" cmpd="sng" algn="ctr">
              <a:solidFill>
                <a:srgbClr val="FF0000"/>
              </a:solidFill>
              <a:prstDash val="dash"/>
              <a:miter lim="800000"/>
            </a:ln>
            <a:effectLst/>
          </p:spPr>
        </p:cxnSp>
      </p:grpSp>
    </p:spTree>
    <p:extLst>
      <p:ext uri="{BB962C8B-B14F-4D97-AF65-F5344CB8AC3E}">
        <p14:creationId xmlns:p14="http://schemas.microsoft.com/office/powerpoint/2010/main" val="315285556"/>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Video with blue logo">
    <p:spTree>
      <p:nvGrpSpPr>
        <p:cNvPr id="1" name=""/>
        <p:cNvGrpSpPr/>
        <p:nvPr/>
      </p:nvGrpSpPr>
      <p:grpSpPr>
        <a:xfrm>
          <a:off x="0" y="0"/>
          <a:ext cx="0" cy="0"/>
          <a:chOff x="0" y="0"/>
          <a:chExt cx="0" cy="0"/>
        </a:xfrm>
      </p:grpSpPr>
      <p:sp>
        <p:nvSpPr>
          <p:cNvPr id="39" name="Rectangle 38"/>
          <p:cNvSpPr/>
          <p:nvPr userDrawn="1"/>
        </p:nvSpPr>
        <p:spPr>
          <a:xfrm>
            <a:off x="0" y="-8800"/>
            <a:ext cx="12192000" cy="6866800"/>
          </a:xfrm>
          <a:prstGeom prst="rect">
            <a:avLst/>
          </a:prstGeom>
          <a:solidFill>
            <a:srgbClr val="00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2" name="Rectangle 1"/>
          <p:cNvSpPr/>
          <p:nvPr userDrawn="1"/>
        </p:nvSpPr>
        <p:spPr>
          <a:xfrm>
            <a:off x="10680700" y="6032500"/>
            <a:ext cx="1511300" cy="821707"/>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92" name="Media Placeholder 91"/>
          <p:cNvSpPr>
            <a:spLocks noGrp="1"/>
          </p:cNvSpPr>
          <p:nvPr>
            <p:ph type="media" sz="quarter" idx="16" hasCustomPrompt="1"/>
          </p:nvPr>
        </p:nvSpPr>
        <p:spPr bwMode="auto">
          <a:xfrm>
            <a:off x="0" y="-8800"/>
            <a:ext cx="12192000" cy="6863007"/>
          </a:xfrm>
          <a:custGeom>
            <a:avLst/>
            <a:gdLst>
              <a:gd name="connsiteX0" fmla="*/ 11382717 w 12192000"/>
              <a:gd name="connsiteY0" fmla="*/ 6361762 h 6863007"/>
              <a:gd name="connsiteX1" fmla="*/ 11343229 w 12192000"/>
              <a:gd name="connsiteY1" fmla="*/ 6401424 h 6863007"/>
              <a:gd name="connsiteX2" fmla="*/ 11382717 w 12192000"/>
              <a:gd name="connsiteY2" fmla="*/ 6441086 h 6863007"/>
              <a:gd name="connsiteX3" fmla="*/ 11422205 w 12192000"/>
              <a:gd name="connsiteY3" fmla="*/ 6401424 h 6863007"/>
              <a:gd name="connsiteX4" fmla="*/ 11382717 w 12192000"/>
              <a:gd name="connsiteY4" fmla="*/ 6361762 h 6863007"/>
              <a:gd name="connsiteX5" fmla="*/ 11380234 w 12192000"/>
              <a:gd name="connsiteY5" fmla="*/ 6259128 h 6863007"/>
              <a:gd name="connsiteX6" fmla="*/ 11275657 w 12192000"/>
              <a:gd name="connsiteY6" fmla="*/ 6302657 h 6863007"/>
              <a:gd name="connsiteX7" fmla="*/ 11231550 w 12192000"/>
              <a:gd name="connsiteY7" fmla="*/ 6406128 h 6863007"/>
              <a:gd name="connsiteX8" fmla="*/ 11331859 w 12192000"/>
              <a:gd name="connsiteY8" fmla="*/ 6543137 h 6863007"/>
              <a:gd name="connsiteX9" fmla="*/ 11362449 w 12192000"/>
              <a:gd name="connsiteY9" fmla="*/ 6494613 h 6863007"/>
              <a:gd name="connsiteX10" fmla="*/ 11288463 w 12192000"/>
              <a:gd name="connsiteY10" fmla="*/ 6405414 h 6863007"/>
              <a:gd name="connsiteX11" fmla="*/ 11381657 w 12192000"/>
              <a:gd name="connsiteY11" fmla="*/ 6313361 h 6863007"/>
              <a:gd name="connsiteX12" fmla="*/ 11476986 w 12192000"/>
              <a:gd name="connsiteY12" fmla="*/ 6403273 h 6863007"/>
              <a:gd name="connsiteX13" fmla="*/ 11452798 w 12192000"/>
              <a:gd name="connsiteY13" fmla="*/ 6472491 h 6863007"/>
              <a:gd name="connsiteX14" fmla="*/ 11452086 w 12192000"/>
              <a:gd name="connsiteY14" fmla="*/ 6472491 h 6863007"/>
              <a:gd name="connsiteX15" fmla="*/ 11452086 w 12192000"/>
              <a:gd name="connsiteY15" fmla="*/ 6473205 h 6863007"/>
              <a:gd name="connsiteX16" fmla="*/ 11351778 w 12192000"/>
              <a:gd name="connsiteY16" fmla="*/ 6622345 h 6863007"/>
              <a:gd name="connsiteX17" fmla="*/ 11403711 w 12192000"/>
              <a:gd name="connsiteY17" fmla="*/ 6622345 h 6863007"/>
              <a:gd name="connsiteX18" fmla="*/ 11427187 w 12192000"/>
              <a:gd name="connsiteY18" fmla="*/ 6609501 h 6863007"/>
              <a:gd name="connsiteX19" fmla="*/ 11481966 w 12192000"/>
              <a:gd name="connsiteY19" fmla="*/ 6520302 h 6863007"/>
              <a:gd name="connsiteX20" fmla="*/ 11492637 w 12192000"/>
              <a:gd name="connsiteY20" fmla="*/ 6503889 h 6863007"/>
              <a:gd name="connsiteX21" fmla="*/ 11533187 w 12192000"/>
              <a:gd name="connsiteY21" fmla="*/ 6401846 h 6863007"/>
              <a:gd name="connsiteX22" fmla="*/ 11486234 w 12192000"/>
              <a:gd name="connsiteY22" fmla="*/ 6298376 h 6863007"/>
              <a:gd name="connsiteX23" fmla="*/ 11380234 w 12192000"/>
              <a:gd name="connsiteY23" fmla="*/ 6259128 h 6863007"/>
              <a:gd name="connsiteX24" fmla="*/ 0 w 12192000"/>
              <a:gd name="connsiteY24" fmla="*/ 0 h 6863007"/>
              <a:gd name="connsiteX25" fmla="*/ 12192000 w 12192000"/>
              <a:gd name="connsiteY25" fmla="*/ 0 h 6863007"/>
              <a:gd name="connsiteX26" fmla="*/ 12192000 w 12192000"/>
              <a:gd name="connsiteY26" fmla="*/ 6863007 h 6863007"/>
              <a:gd name="connsiteX27" fmla="*/ 0 w 12192000"/>
              <a:gd name="connsiteY27" fmla="*/ 6863007 h 6863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63007">
                <a:moveTo>
                  <a:pt x="11382717" y="6361762"/>
                </a:moveTo>
                <a:cubicBezTo>
                  <a:pt x="11360908" y="6361762"/>
                  <a:pt x="11343229" y="6379519"/>
                  <a:pt x="11343229" y="6401424"/>
                </a:cubicBezTo>
                <a:cubicBezTo>
                  <a:pt x="11343229" y="6423329"/>
                  <a:pt x="11360908" y="6441086"/>
                  <a:pt x="11382717" y="6441086"/>
                </a:cubicBezTo>
                <a:cubicBezTo>
                  <a:pt x="11404526" y="6441086"/>
                  <a:pt x="11422205" y="6423329"/>
                  <a:pt x="11422205" y="6401424"/>
                </a:cubicBezTo>
                <a:cubicBezTo>
                  <a:pt x="11422205" y="6379519"/>
                  <a:pt x="11404526" y="6361762"/>
                  <a:pt x="11382717" y="6361762"/>
                </a:cubicBezTo>
                <a:close/>
                <a:moveTo>
                  <a:pt x="11380234" y="6259128"/>
                </a:moveTo>
                <a:cubicBezTo>
                  <a:pt x="11341107" y="6259128"/>
                  <a:pt x="11303402" y="6274827"/>
                  <a:pt x="11275657" y="6302657"/>
                </a:cubicBezTo>
                <a:cubicBezTo>
                  <a:pt x="11247201" y="6330487"/>
                  <a:pt x="11231550" y="6367594"/>
                  <a:pt x="11231550" y="6406128"/>
                </a:cubicBezTo>
                <a:cubicBezTo>
                  <a:pt x="11231550" y="6470351"/>
                  <a:pt x="11271389" y="6524583"/>
                  <a:pt x="11331859" y="6543137"/>
                </a:cubicBezTo>
                <a:cubicBezTo>
                  <a:pt x="11362449" y="6494613"/>
                  <a:pt x="11362449" y="6494613"/>
                  <a:pt x="11362449" y="6494613"/>
                </a:cubicBezTo>
                <a:cubicBezTo>
                  <a:pt x="11319765" y="6486763"/>
                  <a:pt x="11288463" y="6450370"/>
                  <a:pt x="11288463" y="6405414"/>
                </a:cubicBezTo>
                <a:cubicBezTo>
                  <a:pt x="11288463" y="6354749"/>
                  <a:pt x="11329724" y="6313361"/>
                  <a:pt x="11381657" y="6313361"/>
                </a:cubicBezTo>
                <a:cubicBezTo>
                  <a:pt x="11428610" y="6313361"/>
                  <a:pt x="11476986" y="6346900"/>
                  <a:pt x="11476986" y="6403273"/>
                </a:cubicBezTo>
                <a:cubicBezTo>
                  <a:pt x="11476986" y="6429676"/>
                  <a:pt x="11464180" y="6452511"/>
                  <a:pt x="11452798" y="6472491"/>
                </a:cubicBezTo>
                <a:cubicBezTo>
                  <a:pt x="11452086" y="6472491"/>
                  <a:pt x="11452086" y="6472491"/>
                  <a:pt x="11452086" y="6472491"/>
                </a:cubicBezTo>
                <a:cubicBezTo>
                  <a:pt x="11452086" y="6473205"/>
                  <a:pt x="11452086" y="6473205"/>
                  <a:pt x="11452086" y="6473205"/>
                </a:cubicBezTo>
                <a:cubicBezTo>
                  <a:pt x="11351778" y="6622345"/>
                  <a:pt x="11351778" y="6622345"/>
                  <a:pt x="11351778" y="6622345"/>
                </a:cubicBezTo>
                <a:cubicBezTo>
                  <a:pt x="11403711" y="6622345"/>
                  <a:pt x="11403711" y="6622345"/>
                  <a:pt x="11403711" y="6622345"/>
                </a:cubicBezTo>
                <a:cubicBezTo>
                  <a:pt x="11412959" y="6622345"/>
                  <a:pt x="11422207" y="6617350"/>
                  <a:pt x="11427187" y="6609501"/>
                </a:cubicBezTo>
                <a:cubicBezTo>
                  <a:pt x="11481966" y="6520302"/>
                  <a:pt x="11481966" y="6520302"/>
                  <a:pt x="11481966" y="6520302"/>
                </a:cubicBezTo>
                <a:cubicBezTo>
                  <a:pt x="11485523" y="6514593"/>
                  <a:pt x="11489080" y="6508885"/>
                  <a:pt x="11492637" y="6503889"/>
                </a:cubicBezTo>
                <a:cubicBezTo>
                  <a:pt x="11512556" y="6471064"/>
                  <a:pt x="11533187" y="6436812"/>
                  <a:pt x="11533187" y="6401846"/>
                </a:cubicBezTo>
                <a:cubicBezTo>
                  <a:pt x="11533187" y="6349754"/>
                  <a:pt x="11507576" y="6316929"/>
                  <a:pt x="11486234" y="6298376"/>
                </a:cubicBezTo>
                <a:cubicBezTo>
                  <a:pt x="11458489" y="6273400"/>
                  <a:pt x="11419362" y="6259128"/>
                  <a:pt x="11380234" y="6259128"/>
                </a:cubicBezTo>
                <a:close/>
                <a:moveTo>
                  <a:pt x="0" y="0"/>
                </a:moveTo>
                <a:lnTo>
                  <a:pt x="12192000" y="0"/>
                </a:lnTo>
                <a:lnTo>
                  <a:pt x="12192000" y="6863007"/>
                </a:lnTo>
                <a:lnTo>
                  <a:pt x="0" y="6863007"/>
                </a:lnTo>
                <a:close/>
              </a:path>
            </a:pathLst>
          </a:custGeom>
          <a:solidFill>
            <a:schemeClr val="tx1"/>
          </a:solidFill>
        </p:spPr>
        <p:txBody>
          <a:bodyPr wrap="square" rIns="648000" anchor="ctr">
            <a:noAutofit/>
          </a:bodyPr>
          <a:lstStyle>
            <a:lvl1pPr algn="r">
              <a:defRPr>
                <a:solidFill>
                  <a:schemeClr val="bg1"/>
                </a:solidFill>
              </a:defRPr>
            </a:lvl1pPr>
          </a:lstStyle>
          <a:p>
            <a:r>
              <a:rPr lang="nl-NL"/>
              <a:t>Click on icon left </a:t>
            </a:r>
            <a:br>
              <a:rPr lang="nl-NL"/>
            </a:br>
            <a:r>
              <a:rPr lang="nl-NL"/>
              <a:t>to insert media</a:t>
            </a:r>
          </a:p>
        </p:txBody>
      </p:sp>
      <p:sp>
        <p:nvSpPr>
          <p:cNvPr id="7"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grpSp>
        <p:nvGrpSpPr>
          <p:cNvPr id="58" name="Group 57"/>
          <p:cNvGrpSpPr/>
          <p:nvPr userDrawn="1"/>
        </p:nvGrpSpPr>
        <p:grpSpPr>
          <a:xfrm>
            <a:off x="12263438" y="0"/>
            <a:ext cx="3681702" cy="3436620"/>
            <a:chOff x="12263438" y="0"/>
            <a:chExt cx="3681702" cy="3436620"/>
          </a:xfrm>
        </p:grpSpPr>
        <p:sp>
          <p:nvSpPr>
            <p:cNvPr id="59"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60"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61"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62"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63"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64"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65"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66"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67"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68"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69"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70"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71"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72"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73"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74"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75"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76"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77"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78"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79" name="Rectangle 78"/>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80" name="Rectangle 79"/>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81" name="Rectangle 80"/>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82" name="Rectangle 81"/>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83" name="Rectangle 82"/>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84"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85"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86"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87"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88" name="Rectangle 87"/>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89" name="Rectangle 88"/>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90"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91"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Tree>
    <p:extLst>
      <p:ext uri="{BB962C8B-B14F-4D97-AF65-F5344CB8AC3E}">
        <p14:creationId xmlns:p14="http://schemas.microsoft.com/office/powerpoint/2010/main" val="253447704"/>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Video with white logo">
    <p:spTree>
      <p:nvGrpSpPr>
        <p:cNvPr id="1" name=""/>
        <p:cNvGrpSpPr/>
        <p:nvPr/>
      </p:nvGrpSpPr>
      <p:grpSpPr>
        <a:xfrm>
          <a:off x="0" y="0"/>
          <a:ext cx="0" cy="0"/>
          <a:chOff x="0" y="0"/>
          <a:chExt cx="0" cy="0"/>
        </a:xfrm>
      </p:grpSpPr>
      <p:sp>
        <p:nvSpPr>
          <p:cNvPr id="38" name="Rectangle 37"/>
          <p:cNvSpPr/>
          <p:nvPr userDrawn="1"/>
        </p:nvSpPr>
        <p:spPr>
          <a:xfrm>
            <a:off x="0" y="-8800"/>
            <a:ext cx="12192000" cy="6866800"/>
          </a:xfrm>
          <a:prstGeom prst="rect">
            <a:avLst/>
          </a:prstGeom>
          <a:solidFill>
            <a:srgbClr val="00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39" name="Rectangle 38"/>
          <p:cNvSpPr/>
          <p:nvPr userDrawn="1"/>
        </p:nvSpPr>
        <p:spPr>
          <a:xfrm>
            <a:off x="10680700" y="6032500"/>
            <a:ext cx="1511300" cy="821707"/>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7"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grpSp>
        <p:nvGrpSpPr>
          <p:cNvPr id="58" name="Group 57"/>
          <p:cNvGrpSpPr/>
          <p:nvPr userDrawn="1"/>
        </p:nvGrpSpPr>
        <p:grpSpPr>
          <a:xfrm>
            <a:off x="12263438" y="0"/>
            <a:ext cx="3681702" cy="3436620"/>
            <a:chOff x="12263438" y="0"/>
            <a:chExt cx="3681702" cy="3436620"/>
          </a:xfrm>
        </p:grpSpPr>
        <p:sp>
          <p:nvSpPr>
            <p:cNvPr id="59"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60"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61"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62"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63"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64"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65"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66"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67"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68"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69"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70"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71"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72"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73"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74"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75"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76"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77"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78"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79" name="Rectangle 78"/>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80" name="Rectangle 79"/>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81" name="Rectangle 80"/>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82" name="Rectangle 81"/>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83" name="Rectangle 82"/>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84"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85"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86"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87"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88" name="Rectangle 87"/>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89" name="Rectangle 88"/>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90"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91"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
        <p:nvSpPr>
          <p:cNvPr id="92" name="Media Placeholder 91"/>
          <p:cNvSpPr>
            <a:spLocks noGrp="1"/>
          </p:cNvSpPr>
          <p:nvPr>
            <p:ph type="media" sz="quarter" idx="16" hasCustomPrompt="1"/>
          </p:nvPr>
        </p:nvSpPr>
        <p:spPr bwMode="auto">
          <a:xfrm>
            <a:off x="0" y="-8800"/>
            <a:ext cx="12192000" cy="6863007"/>
          </a:xfrm>
          <a:custGeom>
            <a:avLst/>
            <a:gdLst>
              <a:gd name="connsiteX0" fmla="*/ 11382717 w 12192000"/>
              <a:gd name="connsiteY0" fmla="*/ 6361762 h 6863007"/>
              <a:gd name="connsiteX1" fmla="*/ 11343229 w 12192000"/>
              <a:gd name="connsiteY1" fmla="*/ 6401424 h 6863007"/>
              <a:gd name="connsiteX2" fmla="*/ 11382717 w 12192000"/>
              <a:gd name="connsiteY2" fmla="*/ 6441086 h 6863007"/>
              <a:gd name="connsiteX3" fmla="*/ 11422205 w 12192000"/>
              <a:gd name="connsiteY3" fmla="*/ 6401424 h 6863007"/>
              <a:gd name="connsiteX4" fmla="*/ 11382717 w 12192000"/>
              <a:gd name="connsiteY4" fmla="*/ 6361762 h 6863007"/>
              <a:gd name="connsiteX5" fmla="*/ 11380234 w 12192000"/>
              <a:gd name="connsiteY5" fmla="*/ 6259128 h 6863007"/>
              <a:gd name="connsiteX6" fmla="*/ 11275657 w 12192000"/>
              <a:gd name="connsiteY6" fmla="*/ 6302657 h 6863007"/>
              <a:gd name="connsiteX7" fmla="*/ 11231550 w 12192000"/>
              <a:gd name="connsiteY7" fmla="*/ 6406128 h 6863007"/>
              <a:gd name="connsiteX8" fmla="*/ 11331859 w 12192000"/>
              <a:gd name="connsiteY8" fmla="*/ 6543137 h 6863007"/>
              <a:gd name="connsiteX9" fmla="*/ 11362449 w 12192000"/>
              <a:gd name="connsiteY9" fmla="*/ 6494613 h 6863007"/>
              <a:gd name="connsiteX10" fmla="*/ 11288463 w 12192000"/>
              <a:gd name="connsiteY10" fmla="*/ 6405414 h 6863007"/>
              <a:gd name="connsiteX11" fmla="*/ 11381657 w 12192000"/>
              <a:gd name="connsiteY11" fmla="*/ 6313361 h 6863007"/>
              <a:gd name="connsiteX12" fmla="*/ 11476986 w 12192000"/>
              <a:gd name="connsiteY12" fmla="*/ 6403273 h 6863007"/>
              <a:gd name="connsiteX13" fmla="*/ 11452798 w 12192000"/>
              <a:gd name="connsiteY13" fmla="*/ 6472491 h 6863007"/>
              <a:gd name="connsiteX14" fmla="*/ 11452086 w 12192000"/>
              <a:gd name="connsiteY14" fmla="*/ 6472491 h 6863007"/>
              <a:gd name="connsiteX15" fmla="*/ 11452086 w 12192000"/>
              <a:gd name="connsiteY15" fmla="*/ 6473205 h 6863007"/>
              <a:gd name="connsiteX16" fmla="*/ 11351778 w 12192000"/>
              <a:gd name="connsiteY16" fmla="*/ 6622345 h 6863007"/>
              <a:gd name="connsiteX17" fmla="*/ 11403711 w 12192000"/>
              <a:gd name="connsiteY17" fmla="*/ 6622345 h 6863007"/>
              <a:gd name="connsiteX18" fmla="*/ 11427187 w 12192000"/>
              <a:gd name="connsiteY18" fmla="*/ 6609501 h 6863007"/>
              <a:gd name="connsiteX19" fmla="*/ 11481966 w 12192000"/>
              <a:gd name="connsiteY19" fmla="*/ 6520302 h 6863007"/>
              <a:gd name="connsiteX20" fmla="*/ 11492637 w 12192000"/>
              <a:gd name="connsiteY20" fmla="*/ 6503889 h 6863007"/>
              <a:gd name="connsiteX21" fmla="*/ 11533187 w 12192000"/>
              <a:gd name="connsiteY21" fmla="*/ 6401846 h 6863007"/>
              <a:gd name="connsiteX22" fmla="*/ 11486234 w 12192000"/>
              <a:gd name="connsiteY22" fmla="*/ 6298376 h 6863007"/>
              <a:gd name="connsiteX23" fmla="*/ 11380234 w 12192000"/>
              <a:gd name="connsiteY23" fmla="*/ 6259128 h 6863007"/>
              <a:gd name="connsiteX24" fmla="*/ 0 w 12192000"/>
              <a:gd name="connsiteY24" fmla="*/ 0 h 6863007"/>
              <a:gd name="connsiteX25" fmla="*/ 12192000 w 12192000"/>
              <a:gd name="connsiteY25" fmla="*/ 0 h 6863007"/>
              <a:gd name="connsiteX26" fmla="*/ 12192000 w 12192000"/>
              <a:gd name="connsiteY26" fmla="*/ 6863007 h 6863007"/>
              <a:gd name="connsiteX27" fmla="*/ 0 w 12192000"/>
              <a:gd name="connsiteY27" fmla="*/ 6863007 h 6863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63007">
                <a:moveTo>
                  <a:pt x="11382717" y="6361762"/>
                </a:moveTo>
                <a:cubicBezTo>
                  <a:pt x="11360908" y="6361762"/>
                  <a:pt x="11343229" y="6379519"/>
                  <a:pt x="11343229" y="6401424"/>
                </a:cubicBezTo>
                <a:cubicBezTo>
                  <a:pt x="11343229" y="6423329"/>
                  <a:pt x="11360908" y="6441086"/>
                  <a:pt x="11382717" y="6441086"/>
                </a:cubicBezTo>
                <a:cubicBezTo>
                  <a:pt x="11404526" y="6441086"/>
                  <a:pt x="11422205" y="6423329"/>
                  <a:pt x="11422205" y="6401424"/>
                </a:cubicBezTo>
                <a:cubicBezTo>
                  <a:pt x="11422205" y="6379519"/>
                  <a:pt x="11404526" y="6361762"/>
                  <a:pt x="11382717" y="6361762"/>
                </a:cubicBezTo>
                <a:close/>
                <a:moveTo>
                  <a:pt x="11380234" y="6259128"/>
                </a:moveTo>
                <a:cubicBezTo>
                  <a:pt x="11341107" y="6259128"/>
                  <a:pt x="11303402" y="6274827"/>
                  <a:pt x="11275657" y="6302657"/>
                </a:cubicBezTo>
                <a:cubicBezTo>
                  <a:pt x="11247201" y="6330487"/>
                  <a:pt x="11231550" y="6367594"/>
                  <a:pt x="11231550" y="6406128"/>
                </a:cubicBezTo>
                <a:cubicBezTo>
                  <a:pt x="11231550" y="6470351"/>
                  <a:pt x="11271389" y="6524583"/>
                  <a:pt x="11331859" y="6543137"/>
                </a:cubicBezTo>
                <a:cubicBezTo>
                  <a:pt x="11362449" y="6494613"/>
                  <a:pt x="11362449" y="6494613"/>
                  <a:pt x="11362449" y="6494613"/>
                </a:cubicBezTo>
                <a:cubicBezTo>
                  <a:pt x="11319765" y="6486763"/>
                  <a:pt x="11288463" y="6450370"/>
                  <a:pt x="11288463" y="6405414"/>
                </a:cubicBezTo>
                <a:cubicBezTo>
                  <a:pt x="11288463" y="6354749"/>
                  <a:pt x="11329724" y="6313361"/>
                  <a:pt x="11381657" y="6313361"/>
                </a:cubicBezTo>
                <a:cubicBezTo>
                  <a:pt x="11428610" y="6313361"/>
                  <a:pt x="11476986" y="6346900"/>
                  <a:pt x="11476986" y="6403273"/>
                </a:cubicBezTo>
                <a:cubicBezTo>
                  <a:pt x="11476986" y="6429676"/>
                  <a:pt x="11464180" y="6452511"/>
                  <a:pt x="11452798" y="6472491"/>
                </a:cubicBezTo>
                <a:cubicBezTo>
                  <a:pt x="11452086" y="6472491"/>
                  <a:pt x="11452086" y="6472491"/>
                  <a:pt x="11452086" y="6472491"/>
                </a:cubicBezTo>
                <a:cubicBezTo>
                  <a:pt x="11452086" y="6473205"/>
                  <a:pt x="11452086" y="6473205"/>
                  <a:pt x="11452086" y="6473205"/>
                </a:cubicBezTo>
                <a:cubicBezTo>
                  <a:pt x="11351778" y="6622345"/>
                  <a:pt x="11351778" y="6622345"/>
                  <a:pt x="11351778" y="6622345"/>
                </a:cubicBezTo>
                <a:cubicBezTo>
                  <a:pt x="11403711" y="6622345"/>
                  <a:pt x="11403711" y="6622345"/>
                  <a:pt x="11403711" y="6622345"/>
                </a:cubicBezTo>
                <a:cubicBezTo>
                  <a:pt x="11412959" y="6622345"/>
                  <a:pt x="11422207" y="6617350"/>
                  <a:pt x="11427187" y="6609501"/>
                </a:cubicBezTo>
                <a:cubicBezTo>
                  <a:pt x="11481966" y="6520302"/>
                  <a:pt x="11481966" y="6520302"/>
                  <a:pt x="11481966" y="6520302"/>
                </a:cubicBezTo>
                <a:cubicBezTo>
                  <a:pt x="11485523" y="6514593"/>
                  <a:pt x="11489080" y="6508885"/>
                  <a:pt x="11492637" y="6503889"/>
                </a:cubicBezTo>
                <a:cubicBezTo>
                  <a:pt x="11512556" y="6471064"/>
                  <a:pt x="11533187" y="6436812"/>
                  <a:pt x="11533187" y="6401846"/>
                </a:cubicBezTo>
                <a:cubicBezTo>
                  <a:pt x="11533187" y="6349754"/>
                  <a:pt x="11507576" y="6316929"/>
                  <a:pt x="11486234" y="6298376"/>
                </a:cubicBezTo>
                <a:cubicBezTo>
                  <a:pt x="11458489" y="6273400"/>
                  <a:pt x="11419362" y="6259128"/>
                  <a:pt x="11380234" y="6259128"/>
                </a:cubicBezTo>
                <a:close/>
                <a:moveTo>
                  <a:pt x="0" y="0"/>
                </a:moveTo>
                <a:lnTo>
                  <a:pt x="12192000" y="0"/>
                </a:lnTo>
                <a:lnTo>
                  <a:pt x="12192000" y="6863007"/>
                </a:lnTo>
                <a:lnTo>
                  <a:pt x="0" y="6863007"/>
                </a:lnTo>
                <a:close/>
              </a:path>
            </a:pathLst>
          </a:custGeom>
          <a:solidFill>
            <a:schemeClr val="tx1"/>
          </a:solidFill>
        </p:spPr>
        <p:txBody>
          <a:bodyPr wrap="square" rIns="648000" anchor="ctr">
            <a:noAutofit/>
          </a:bodyPr>
          <a:lstStyle>
            <a:lvl1pPr algn="r">
              <a:defRPr>
                <a:solidFill>
                  <a:schemeClr val="bg1"/>
                </a:solidFill>
              </a:defRPr>
            </a:lvl1pPr>
          </a:lstStyle>
          <a:p>
            <a:r>
              <a:rPr lang="nl-NL"/>
              <a:t>Click on icon left </a:t>
            </a:r>
            <a:br>
              <a:rPr lang="nl-NL"/>
            </a:br>
            <a:r>
              <a:rPr lang="nl-NL"/>
              <a:t>to insert media</a:t>
            </a:r>
          </a:p>
        </p:txBody>
      </p:sp>
    </p:spTree>
    <p:extLst>
      <p:ext uri="{BB962C8B-B14F-4D97-AF65-F5344CB8AC3E}">
        <p14:creationId xmlns:p14="http://schemas.microsoft.com/office/powerpoint/2010/main" val="2163460683"/>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Question blue with logo">
    <p:spTree>
      <p:nvGrpSpPr>
        <p:cNvPr id="1" name=""/>
        <p:cNvGrpSpPr/>
        <p:nvPr/>
      </p:nvGrpSpPr>
      <p:grpSpPr>
        <a:xfrm>
          <a:off x="0" y="0"/>
          <a:ext cx="0" cy="0"/>
          <a:chOff x="0" y="0"/>
          <a:chExt cx="0" cy="0"/>
        </a:xfrm>
      </p:grpSpPr>
      <p:sp>
        <p:nvSpPr>
          <p:cNvPr id="143"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sp>
        <p:nvSpPr>
          <p:cNvPr id="30" name="Rectangle 29"/>
          <p:cNvSpPr/>
          <p:nvPr userDrawn="1"/>
        </p:nvSpPr>
        <p:spPr>
          <a:xfrm>
            <a:off x="334962" y="333375"/>
            <a:ext cx="5761038" cy="6191250"/>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31" name="Rectangle 30"/>
          <p:cNvSpPr/>
          <p:nvPr userDrawn="1"/>
        </p:nvSpPr>
        <p:spPr>
          <a:xfrm>
            <a:off x="6096000" y="333375"/>
            <a:ext cx="5761038" cy="619125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27" name="Text Placeholder 6"/>
          <p:cNvSpPr>
            <a:spLocks noGrp="1"/>
          </p:cNvSpPr>
          <p:nvPr>
            <p:ph type="body" sz="quarter" idx="11" hasCustomPrompt="1"/>
          </p:nvPr>
        </p:nvSpPr>
        <p:spPr bwMode="gray">
          <a:xfrm>
            <a:off x="995304" y="3937800"/>
            <a:ext cx="4398963" cy="729450"/>
          </a:xfrm>
        </p:spPr>
        <p:txBody>
          <a:bodyPr>
            <a:noAutofit/>
          </a:bodyPr>
          <a:lstStyle>
            <a:lvl1pPr algn="l">
              <a:lnSpc>
                <a:spcPts val="2300"/>
              </a:lnSpc>
              <a:defRPr sz="2500">
                <a:solidFill>
                  <a:schemeClr val="bg1"/>
                </a:solidFill>
              </a:defRPr>
            </a:lvl1pPr>
          </a:lstStyle>
          <a:p>
            <a:pPr lvl="0"/>
            <a:r>
              <a:rPr lang="en-GB" noProof="0"/>
              <a:t>Click to edit Name or Subtitle</a:t>
            </a:r>
          </a:p>
        </p:txBody>
      </p:sp>
      <p:grpSp>
        <p:nvGrpSpPr>
          <p:cNvPr id="19" name="Group 18"/>
          <p:cNvGrpSpPr/>
          <p:nvPr userDrawn="1"/>
        </p:nvGrpSpPr>
        <p:grpSpPr>
          <a:xfrm>
            <a:off x="6924883" y="2485894"/>
            <a:ext cx="4169881" cy="1760986"/>
            <a:chOff x="6924883" y="2485894"/>
            <a:chExt cx="4169881" cy="1760986"/>
          </a:xfrm>
        </p:grpSpPr>
        <p:sp>
          <p:nvSpPr>
            <p:cNvPr id="34" name="Freeform 5"/>
            <p:cNvSpPr>
              <a:spLocks/>
            </p:cNvSpPr>
            <p:nvPr/>
          </p:nvSpPr>
          <p:spPr bwMode="auto">
            <a:xfrm>
              <a:off x="6924883" y="2485894"/>
              <a:ext cx="1408789" cy="1704501"/>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Oval 34"/>
            <p:cNvSpPr>
              <a:spLocks noChangeArrowheads="1"/>
            </p:cNvSpPr>
            <p:nvPr/>
          </p:nvSpPr>
          <p:spPr bwMode="auto">
            <a:xfrm>
              <a:off x="7444872" y="2967673"/>
              <a:ext cx="368810" cy="372133"/>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Rectangle 35"/>
            <p:cNvSpPr>
              <a:spLocks noChangeArrowheads="1"/>
            </p:cNvSpPr>
            <p:nvPr/>
          </p:nvSpPr>
          <p:spPr bwMode="auto">
            <a:xfrm>
              <a:off x="8629384" y="2710171"/>
              <a:ext cx="141212" cy="559861"/>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7" name="Freeform 8"/>
            <p:cNvSpPr>
              <a:spLocks noEditPoints="1"/>
            </p:cNvSpPr>
            <p:nvPr/>
          </p:nvSpPr>
          <p:spPr bwMode="auto">
            <a:xfrm>
              <a:off x="8840370" y="2818155"/>
              <a:ext cx="465166" cy="465166"/>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8" name="Freeform 9"/>
            <p:cNvSpPr>
              <a:spLocks/>
            </p:cNvSpPr>
            <p:nvPr/>
          </p:nvSpPr>
          <p:spPr bwMode="auto">
            <a:xfrm>
              <a:off x="9322150" y="2834768"/>
              <a:ext cx="526635" cy="435262"/>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9" name="Freeform 10"/>
            <p:cNvSpPr>
              <a:spLocks/>
            </p:cNvSpPr>
            <p:nvPr/>
          </p:nvSpPr>
          <p:spPr bwMode="auto">
            <a:xfrm>
              <a:off x="9895300" y="2834768"/>
              <a:ext cx="139550" cy="435262"/>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0" name="Freeform 11"/>
            <p:cNvSpPr>
              <a:spLocks/>
            </p:cNvSpPr>
            <p:nvPr/>
          </p:nvSpPr>
          <p:spPr bwMode="auto">
            <a:xfrm>
              <a:off x="8626062" y="3369709"/>
              <a:ext cx="440247" cy="44523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1" name="Freeform 12"/>
            <p:cNvSpPr>
              <a:spLocks/>
            </p:cNvSpPr>
            <p:nvPr/>
          </p:nvSpPr>
          <p:spPr bwMode="auto">
            <a:xfrm>
              <a:off x="9165987" y="3379677"/>
              <a:ext cx="139550" cy="435262"/>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2" name="Freeform 13"/>
            <p:cNvSpPr>
              <a:spLocks/>
            </p:cNvSpPr>
            <p:nvPr/>
          </p:nvSpPr>
          <p:spPr bwMode="auto">
            <a:xfrm>
              <a:off x="9406876" y="3369709"/>
              <a:ext cx="438585" cy="44523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3" name="Freeform 14"/>
            <p:cNvSpPr>
              <a:spLocks noEditPoints="1"/>
            </p:cNvSpPr>
            <p:nvPr/>
          </p:nvSpPr>
          <p:spPr bwMode="auto">
            <a:xfrm>
              <a:off x="9915235" y="3366386"/>
              <a:ext cx="463505" cy="461843"/>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4" name="Freeform 15"/>
            <p:cNvSpPr>
              <a:spLocks/>
            </p:cNvSpPr>
            <p:nvPr/>
          </p:nvSpPr>
          <p:spPr bwMode="auto">
            <a:xfrm>
              <a:off x="8632707" y="3999345"/>
              <a:ext cx="154502" cy="191051"/>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5" name="Freeform 16"/>
            <p:cNvSpPr>
              <a:spLocks noEditPoints="1"/>
            </p:cNvSpPr>
            <p:nvPr/>
          </p:nvSpPr>
          <p:spPr bwMode="auto">
            <a:xfrm>
              <a:off x="8773917" y="4045861"/>
              <a:ext cx="122937" cy="147857"/>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6" name="Freeform 17"/>
            <p:cNvSpPr>
              <a:spLocks/>
            </p:cNvSpPr>
            <p:nvPr/>
          </p:nvSpPr>
          <p:spPr bwMode="auto">
            <a:xfrm>
              <a:off x="8920112" y="4045861"/>
              <a:ext cx="119614" cy="147857"/>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7" name="Freeform 18"/>
            <p:cNvSpPr>
              <a:spLocks/>
            </p:cNvSpPr>
            <p:nvPr/>
          </p:nvSpPr>
          <p:spPr bwMode="auto">
            <a:xfrm>
              <a:off x="9066308" y="3999345"/>
              <a:ext cx="112969" cy="191051"/>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8" name="Freeform 19"/>
            <p:cNvSpPr>
              <a:spLocks/>
            </p:cNvSpPr>
            <p:nvPr/>
          </p:nvSpPr>
          <p:spPr bwMode="auto">
            <a:xfrm>
              <a:off x="9215826" y="4045861"/>
              <a:ext cx="112969" cy="144534"/>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9" name="Freeform 20"/>
            <p:cNvSpPr>
              <a:spLocks noEditPoints="1"/>
            </p:cNvSpPr>
            <p:nvPr/>
          </p:nvSpPr>
          <p:spPr bwMode="auto">
            <a:xfrm>
              <a:off x="9355376" y="4045861"/>
              <a:ext cx="127921" cy="147857"/>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0" name="Rectangle 49"/>
            <p:cNvSpPr>
              <a:spLocks noChangeArrowheads="1"/>
            </p:cNvSpPr>
            <p:nvPr/>
          </p:nvSpPr>
          <p:spPr bwMode="auto">
            <a:xfrm>
              <a:off x="9516522" y="3999345"/>
              <a:ext cx="23258" cy="191051"/>
            </a:xfrm>
            <a:prstGeom prst="rect">
              <a:avLst/>
            </a:pr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1" name="Freeform 22"/>
            <p:cNvSpPr>
              <a:spLocks noEditPoints="1"/>
            </p:cNvSpPr>
            <p:nvPr/>
          </p:nvSpPr>
          <p:spPr bwMode="auto">
            <a:xfrm>
              <a:off x="9566361" y="4045861"/>
              <a:ext cx="129582" cy="147857"/>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2" name="Freeform 23"/>
            <p:cNvSpPr>
              <a:spLocks noEditPoints="1"/>
            </p:cNvSpPr>
            <p:nvPr/>
          </p:nvSpPr>
          <p:spPr bwMode="auto">
            <a:xfrm>
              <a:off x="9715879" y="4049184"/>
              <a:ext cx="122937" cy="197696"/>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3" name="Freeform 24"/>
            <p:cNvSpPr>
              <a:spLocks/>
            </p:cNvSpPr>
            <p:nvPr/>
          </p:nvSpPr>
          <p:spPr bwMode="auto">
            <a:xfrm>
              <a:off x="9862074" y="4049184"/>
              <a:ext cx="126259" cy="197696"/>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4" name="Freeform 25"/>
            <p:cNvSpPr>
              <a:spLocks/>
            </p:cNvSpPr>
            <p:nvPr/>
          </p:nvSpPr>
          <p:spPr bwMode="auto">
            <a:xfrm>
              <a:off x="10083028" y="3992700"/>
              <a:ext cx="149518" cy="204341"/>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5" name="Freeform 26"/>
            <p:cNvSpPr>
              <a:spLocks noEditPoints="1"/>
            </p:cNvSpPr>
            <p:nvPr/>
          </p:nvSpPr>
          <p:spPr bwMode="auto">
            <a:xfrm>
              <a:off x="10259126" y="4045861"/>
              <a:ext cx="126259" cy="147857"/>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6" name="Freeform 27"/>
            <p:cNvSpPr>
              <a:spLocks/>
            </p:cNvSpPr>
            <p:nvPr/>
          </p:nvSpPr>
          <p:spPr bwMode="auto">
            <a:xfrm>
              <a:off x="10418612" y="4045861"/>
              <a:ext cx="66452" cy="144534"/>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7" name="Freeform 28"/>
            <p:cNvSpPr>
              <a:spLocks/>
            </p:cNvSpPr>
            <p:nvPr/>
          </p:nvSpPr>
          <p:spPr bwMode="auto">
            <a:xfrm>
              <a:off x="10491709" y="4049184"/>
              <a:ext cx="126259" cy="141212"/>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8" name="Freeform 29"/>
            <p:cNvSpPr>
              <a:spLocks noEditPoints="1"/>
            </p:cNvSpPr>
            <p:nvPr/>
          </p:nvSpPr>
          <p:spPr bwMode="auto">
            <a:xfrm>
              <a:off x="10641227" y="3999345"/>
              <a:ext cx="23258" cy="191051"/>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9" name="Freeform 30"/>
            <p:cNvSpPr>
              <a:spLocks/>
            </p:cNvSpPr>
            <p:nvPr/>
          </p:nvSpPr>
          <p:spPr bwMode="auto">
            <a:xfrm>
              <a:off x="10694389" y="4045861"/>
              <a:ext cx="117953" cy="147857"/>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0" name="Freeform 31"/>
            <p:cNvSpPr>
              <a:spLocks noEditPoints="1"/>
            </p:cNvSpPr>
            <p:nvPr/>
          </p:nvSpPr>
          <p:spPr bwMode="auto">
            <a:xfrm>
              <a:off x="10832278" y="4045861"/>
              <a:ext cx="126259" cy="147857"/>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1" name="Freeform 32"/>
            <p:cNvSpPr>
              <a:spLocks/>
            </p:cNvSpPr>
            <p:nvPr/>
          </p:nvSpPr>
          <p:spPr bwMode="auto">
            <a:xfrm>
              <a:off x="10981795" y="4045861"/>
              <a:ext cx="112969" cy="147857"/>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grpSp>
        <p:nvGrpSpPr>
          <p:cNvPr id="109" name="Group 108"/>
          <p:cNvGrpSpPr/>
          <p:nvPr userDrawn="1"/>
        </p:nvGrpSpPr>
        <p:grpSpPr>
          <a:xfrm>
            <a:off x="12263438" y="0"/>
            <a:ext cx="3681702" cy="3436620"/>
            <a:chOff x="12263438" y="0"/>
            <a:chExt cx="3681702" cy="3436620"/>
          </a:xfrm>
        </p:grpSpPr>
        <p:sp>
          <p:nvSpPr>
            <p:cNvPr id="110"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111"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112"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113"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114"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115"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116"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117"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118"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119"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120"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121"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122"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123"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124"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125"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126"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127"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128"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129"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130" name="Rectangle 129"/>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131" name="Rectangle 130"/>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132" name="Rectangle 131"/>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133" name="Rectangle 132"/>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134" name="Rectangle 133"/>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135"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136"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137"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138"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139" name="Rectangle 138"/>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140" name="Rectangle 139"/>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141"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142"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
        <p:nvSpPr>
          <p:cNvPr id="91" name="Title 1"/>
          <p:cNvSpPr txBox="1">
            <a:spLocks/>
          </p:cNvSpPr>
          <p:nvPr userDrawn="1"/>
        </p:nvSpPr>
        <p:spPr bwMode="gray">
          <a:xfrm>
            <a:off x="619172" y="1316161"/>
            <a:ext cx="1789113" cy="1285875"/>
          </a:xfrm>
          <a:prstGeom prst="rect">
            <a:avLst/>
          </a:prstGeom>
        </p:spPr>
        <p:txBody>
          <a:bodyPr vert="horz" lIns="0" tIns="0" rIns="0" bIns="0" rtlCol="0" anchor="t" anchorCtr="0">
            <a:noAutofit/>
          </a:bodyPr>
          <a:lstStyle>
            <a:lvl1pPr algn="l" defTabSz="914400" rtl="0" eaLnBrk="1" latinLnBrk="0" hangingPunct="1">
              <a:lnSpc>
                <a:spcPts val="4100"/>
              </a:lnSpc>
              <a:spcBef>
                <a:spcPct val="0"/>
              </a:spcBef>
              <a:buNone/>
              <a:defRPr sz="5100" b="1" kern="1200" cap="all" baseline="0">
                <a:solidFill>
                  <a:schemeClr val="bg1"/>
                </a:solidFill>
                <a:latin typeface="+mj-lt"/>
                <a:ea typeface="+mj-ea"/>
                <a:cs typeface="ING Me" pitchFamily="2" charset="0"/>
              </a:defRPr>
            </a:lvl1pPr>
          </a:lstStyle>
          <a:p>
            <a:pPr>
              <a:lnSpc>
                <a:spcPct val="80000"/>
              </a:lnSpc>
            </a:pPr>
            <a:r>
              <a:rPr lang="nl-NL" sz="19900" noProof="0">
                <a:solidFill>
                  <a:schemeClr val="accent4"/>
                </a:solidFill>
              </a:rPr>
              <a:t>?</a:t>
            </a:r>
            <a:endParaRPr lang="en-GB" sz="19900">
              <a:solidFill>
                <a:schemeClr val="accent4"/>
              </a:solidFill>
            </a:endParaRPr>
          </a:p>
        </p:txBody>
      </p:sp>
      <p:sp>
        <p:nvSpPr>
          <p:cNvPr id="92" name="Title 1"/>
          <p:cNvSpPr>
            <a:spLocks noGrp="1"/>
          </p:cNvSpPr>
          <p:nvPr>
            <p:ph type="ctrTitle" hasCustomPrompt="1"/>
          </p:nvPr>
        </p:nvSpPr>
        <p:spPr bwMode="gray">
          <a:xfrm>
            <a:off x="995305" y="2586687"/>
            <a:ext cx="4848284" cy="1227573"/>
          </a:xfrm>
        </p:spPr>
        <p:txBody>
          <a:bodyPr anchor="b" anchorCtr="0">
            <a:noAutofit/>
          </a:bodyPr>
          <a:lstStyle>
            <a:lvl1pPr algn="l">
              <a:lnSpc>
                <a:spcPts val="4100"/>
              </a:lnSpc>
              <a:defRPr sz="5100" b="1">
                <a:solidFill>
                  <a:schemeClr val="bg1"/>
                </a:solidFill>
              </a:defRPr>
            </a:lvl1pPr>
          </a:lstStyle>
          <a:p>
            <a:r>
              <a:rPr lang="en-GB" noProof="0"/>
              <a:t>Questions</a:t>
            </a:r>
          </a:p>
        </p:txBody>
      </p:sp>
      <p:sp>
        <p:nvSpPr>
          <p:cNvPr id="93" name="Rectangle 104"/>
          <p:cNvSpPr>
            <a:spLocks noChangeArrowheads="1"/>
          </p:cNvSpPr>
          <p:nvPr userDrawn="1"/>
        </p:nvSpPr>
        <p:spPr bwMode="gray">
          <a:xfrm flipH="1">
            <a:off x="-3101348" y="3937800"/>
            <a:ext cx="3018793" cy="72664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NAME OR SUBTITLE HERE</a:t>
            </a:r>
          </a:p>
        </p:txBody>
      </p:sp>
      <p:sp>
        <p:nvSpPr>
          <p:cNvPr id="94" name="Rectangle 104"/>
          <p:cNvSpPr>
            <a:spLocks noChangeArrowheads="1"/>
          </p:cNvSpPr>
          <p:nvPr userDrawn="1"/>
        </p:nvSpPr>
        <p:spPr bwMode="gray">
          <a:xfrm flipH="1">
            <a:off x="-3101356" y="3119578"/>
            <a:ext cx="3018791" cy="53080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YOUR QUOTE IN MAXIMUM OF 1 LINE OF TEXT</a:t>
            </a:r>
          </a:p>
        </p:txBody>
      </p:sp>
      <p:grpSp>
        <p:nvGrpSpPr>
          <p:cNvPr id="95" name="Group 94"/>
          <p:cNvGrpSpPr/>
          <p:nvPr userDrawn="1"/>
        </p:nvGrpSpPr>
        <p:grpSpPr>
          <a:xfrm>
            <a:off x="-3101342" y="3119579"/>
            <a:ext cx="3018791" cy="522270"/>
            <a:chOff x="-460208" y="1245102"/>
            <a:chExt cx="377657" cy="522270"/>
          </a:xfrm>
        </p:grpSpPr>
        <p:cxnSp>
          <p:nvCxnSpPr>
            <p:cNvPr id="96" name="Straight Connector 95"/>
            <p:cNvCxnSpPr/>
            <p:nvPr userDrawn="1"/>
          </p:nvCxnSpPr>
          <p:spPr bwMode="gray">
            <a:xfrm flipH="1">
              <a:off x="-460208" y="1767372"/>
              <a:ext cx="377657" cy="0"/>
            </a:xfrm>
            <a:prstGeom prst="line">
              <a:avLst/>
            </a:prstGeom>
            <a:noFill/>
            <a:ln w="6350" cap="flat" cmpd="sng" algn="ctr">
              <a:solidFill>
                <a:srgbClr val="FF0000"/>
              </a:solidFill>
              <a:prstDash val="dash"/>
              <a:miter lim="800000"/>
            </a:ln>
            <a:effectLst/>
          </p:spPr>
        </p:cxnSp>
        <p:cxnSp>
          <p:nvCxnSpPr>
            <p:cNvPr id="98" name="Straight Connector 97"/>
            <p:cNvCxnSpPr/>
            <p:nvPr userDrawn="1"/>
          </p:nvCxnSpPr>
          <p:spPr bwMode="gray">
            <a:xfrm flipH="1">
              <a:off x="-460208" y="1245102"/>
              <a:ext cx="377657" cy="0"/>
            </a:xfrm>
            <a:prstGeom prst="line">
              <a:avLst/>
            </a:prstGeom>
            <a:noFill/>
            <a:ln w="6350" cap="flat" cmpd="sng" algn="ctr">
              <a:solidFill>
                <a:srgbClr val="FF0000"/>
              </a:solidFill>
              <a:prstDash val="dash"/>
              <a:miter lim="800000"/>
            </a:ln>
            <a:effectLst/>
          </p:spPr>
        </p:cxnSp>
      </p:grpSp>
      <p:grpSp>
        <p:nvGrpSpPr>
          <p:cNvPr id="103" name="Group 102"/>
          <p:cNvGrpSpPr/>
          <p:nvPr userDrawn="1"/>
        </p:nvGrpSpPr>
        <p:grpSpPr>
          <a:xfrm>
            <a:off x="-3101342" y="3937800"/>
            <a:ext cx="3018791" cy="726649"/>
            <a:chOff x="-460208" y="479536"/>
            <a:chExt cx="377657" cy="726649"/>
          </a:xfrm>
        </p:grpSpPr>
        <p:cxnSp>
          <p:nvCxnSpPr>
            <p:cNvPr id="104" name="Straight Connector 103"/>
            <p:cNvCxnSpPr/>
            <p:nvPr userDrawn="1"/>
          </p:nvCxnSpPr>
          <p:spPr bwMode="gray">
            <a:xfrm flipH="1">
              <a:off x="-460208" y="1206185"/>
              <a:ext cx="377657" cy="0"/>
            </a:xfrm>
            <a:prstGeom prst="line">
              <a:avLst/>
            </a:prstGeom>
            <a:noFill/>
            <a:ln w="6350" cap="flat" cmpd="sng" algn="ctr">
              <a:solidFill>
                <a:srgbClr val="FF0000"/>
              </a:solidFill>
              <a:prstDash val="dash"/>
              <a:miter lim="800000"/>
            </a:ln>
            <a:effectLst/>
          </p:spPr>
        </p:cxnSp>
        <p:cxnSp>
          <p:nvCxnSpPr>
            <p:cNvPr id="105" name="Straight Connector 104"/>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sp>
        <p:nvSpPr>
          <p:cNvPr id="144" name="Slide Number Placeholder 5"/>
          <p:cNvSpPr>
            <a:spLocks noGrp="1"/>
          </p:cNvSpPr>
          <p:nvPr>
            <p:ph type="sldNum" sz="quarter" idx="4"/>
          </p:nvPr>
        </p:nvSpPr>
        <p:spPr bwMode="gray">
          <a:xfrm>
            <a:off x="658813" y="5992145"/>
            <a:ext cx="250381" cy="347662"/>
          </a:xfrm>
          <a:prstGeom prst="rect">
            <a:avLst/>
          </a:prstGeom>
        </p:spPr>
        <p:txBody>
          <a:bodyPr vert="horz" lIns="0" tIns="0" rIns="0" bIns="0" rtlCol="0" anchor="ctr"/>
          <a:lstStyle>
            <a:lvl1pPr algn="l">
              <a:defRPr sz="1200" b="1">
                <a:solidFill>
                  <a:schemeClr val="bg1"/>
                </a:solidFill>
                <a:latin typeface="+mj-lt"/>
              </a:defRPr>
            </a:lvl1pPr>
          </a:lstStyle>
          <a:p>
            <a:fld id="{DDD2A080-DA64-4F5C-9131-47EB793B4410}" type="slidenum">
              <a:rPr lang="en-GB" smtClean="0"/>
              <a:pPr/>
              <a:t>‹#›</a:t>
            </a:fld>
            <a:endParaRPr lang="en-GB"/>
          </a:p>
        </p:txBody>
      </p:sp>
    </p:spTree>
    <p:extLst>
      <p:ext uri="{BB962C8B-B14F-4D97-AF65-F5344CB8AC3E}">
        <p14:creationId xmlns:p14="http://schemas.microsoft.com/office/powerpoint/2010/main" val="3244000877"/>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Grey Title Slide With Picture">
    <p:spTree>
      <p:nvGrpSpPr>
        <p:cNvPr id="1" name=""/>
        <p:cNvGrpSpPr/>
        <p:nvPr/>
      </p:nvGrpSpPr>
      <p:grpSpPr>
        <a:xfrm>
          <a:off x="0" y="0"/>
          <a:ext cx="0" cy="0"/>
          <a:chOff x="0" y="0"/>
          <a:chExt cx="0" cy="0"/>
        </a:xfrm>
      </p:grpSpPr>
      <p:sp>
        <p:nvSpPr>
          <p:cNvPr id="37"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sp>
        <p:nvSpPr>
          <p:cNvPr id="17" name="Rectangle 16"/>
          <p:cNvSpPr/>
          <p:nvPr userDrawn="1"/>
        </p:nvSpPr>
        <p:spPr>
          <a:xfrm>
            <a:off x="334962" y="333375"/>
            <a:ext cx="11522076" cy="619125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22" name="Text Placeholder 2"/>
          <p:cNvSpPr>
            <a:spLocks noGrp="1"/>
          </p:cNvSpPr>
          <p:nvPr>
            <p:ph type="body" sz="quarter" idx="14" hasCustomPrompt="1"/>
          </p:nvPr>
        </p:nvSpPr>
        <p:spPr>
          <a:xfrm>
            <a:off x="995362" y="5901351"/>
            <a:ext cx="6142037" cy="275612"/>
          </a:xfrm>
        </p:spPr>
        <p:txBody>
          <a:bodyPr tIns="0" bIns="0" anchor="b"/>
          <a:lstStyle>
            <a:lvl1pPr marL="0" indent="0" algn="l">
              <a:lnSpc>
                <a:spcPct val="100000"/>
              </a:lnSpc>
              <a:buNone/>
              <a:defRPr sz="1500">
                <a:solidFill>
                  <a:schemeClr val="tx1"/>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a:t>Click to edit location and date</a:t>
            </a:r>
          </a:p>
        </p:txBody>
      </p:sp>
      <p:sp>
        <p:nvSpPr>
          <p:cNvPr id="23" name="Title 1"/>
          <p:cNvSpPr>
            <a:spLocks noGrp="1"/>
          </p:cNvSpPr>
          <p:nvPr>
            <p:ph type="ctrTitle" hasCustomPrompt="1"/>
          </p:nvPr>
        </p:nvSpPr>
        <p:spPr bwMode="gray">
          <a:xfrm>
            <a:off x="995362" y="3329637"/>
            <a:ext cx="6142037" cy="1227573"/>
          </a:xfrm>
        </p:spPr>
        <p:txBody>
          <a:bodyPr anchor="b" anchorCtr="0">
            <a:noAutofit/>
          </a:bodyPr>
          <a:lstStyle>
            <a:lvl1pPr algn="l">
              <a:lnSpc>
                <a:spcPts val="4600"/>
              </a:lnSpc>
              <a:defRPr sz="5600" b="1">
                <a:solidFill>
                  <a:schemeClr val="tx2"/>
                </a:solidFill>
              </a:defRPr>
            </a:lvl1pPr>
          </a:lstStyle>
          <a:p>
            <a:r>
              <a:rPr lang="en-GB" noProof="0"/>
              <a:t>Click to edit </a:t>
            </a:r>
            <a:br>
              <a:rPr lang="en-GB" noProof="0"/>
            </a:br>
            <a:r>
              <a:rPr lang="en-GB" noProof="0"/>
              <a:t>Master title style</a:t>
            </a:r>
          </a:p>
        </p:txBody>
      </p:sp>
      <p:sp>
        <p:nvSpPr>
          <p:cNvPr id="24" name="Text Placeholder 6"/>
          <p:cNvSpPr>
            <a:spLocks noGrp="1"/>
          </p:cNvSpPr>
          <p:nvPr>
            <p:ph type="body" sz="quarter" idx="11" hasCustomPrompt="1"/>
          </p:nvPr>
        </p:nvSpPr>
        <p:spPr bwMode="gray">
          <a:xfrm>
            <a:off x="995362" y="4680750"/>
            <a:ext cx="6142037" cy="729450"/>
          </a:xfrm>
        </p:spPr>
        <p:txBody>
          <a:bodyPr>
            <a:noAutofit/>
          </a:bodyPr>
          <a:lstStyle>
            <a:lvl1pPr>
              <a:lnSpc>
                <a:spcPts val="2300"/>
              </a:lnSpc>
              <a:defRPr sz="2500">
                <a:solidFill>
                  <a:schemeClr val="tx2"/>
                </a:solidFill>
              </a:defRPr>
            </a:lvl1pPr>
          </a:lstStyle>
          <a:p>
            <a:pPr lvl="0"/>
            <a:r>
              <a:rPr lang="en-GB" noProof="0"/>
              <a:t>Click to edit Subtitle text styles</a:t>
            </a:r>
          </a:p>
        </p:txBody>
      </p:sp>
      <p:sp>
        <p:nvSpPr>
          <p:cNvPr id="18" name="Picture Placeholder 10"/>
          <p:cNvSpPr>
            <a:spLocks noGrp="1"/>
          </p:cNvSpPr>
          <p:nvPr>
            <p:ph type="pic" sz="quarter" idx="19" hasCustomPrompt="1"/>
          </p:nvPr>
        </p:nvSpPr>
        <p:spPr bwMode="auto">
          <a:xfrm>
            <a:off x="7454900" y="333375"/>
            <a:ext cx="4402138" cy="6191250"/>
          </a:xfrm>
          <a:custGeom>
            <a:avLst/>
            <a:gdLst>
              <a:gd name="connsiteX0" fmla="*/ 0 w 6105525"/>
              <a:gd name="connsiteY0" fmla="*/ 0 h 6858000"/>
              <a:gd name="connsiteX1" fmla="*/ 6105525 w 6105525"/>
              <a:gd name="connsiteY1" fmla="*/ 0 h 6858000"/>
              <a:gd name="connsiteX2" fmla="*/ 6105525 w 6105525"/>
              <a:gd name="connsiteY2" fmla="*/ 6858000 h 6858000"/>
              <a:gd name="connsiteX3" fmla="*/ 0 w 61055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05525" h="6858000">
                <a:moveTo>
                  <a:pt x="0" y="0"/>
                </a:moveTo>
                <a:lnTo>
                  <a:pt x="6105525" y="0"/>
                </a:lnTo>
                <a:lnTo>
                  <a:pt x="6105525" y="6858000"/>
                </a:lnTo>
                <a:lnTo>
                  <a:pt x="0" y="6858000"/>
                </a:lnTo>
                <a:close/>
              </a:path>
            </a:pathLst>
          </a:custGeom>
          <a:solidFill>
            <a:schemeClr val="bg2"/>
          </a:solidFill>
        </p:spPr>
        <p:txBody>
          <a:bodyPr wrap="square" lIns="180000" tIns="180000" rIns="648000" bIns="180000" anchor="ctr">
            <a:noAutofit/>
          </a:bodyPr>
          <a:lstStyle>
            <a:lvl1pPr algn="r">
              <a:defRPr/>
            </a:lvl1pPr>
          </a:lstStyle>
          <a:p>
            <a:r>
              <a:rPr lang="en-GB"/>
              <a:t>Click on icon left </a:t>
            </a:r>
            <a:br>
              <a:rPr lang="en-GB"/>
            </a:br>
            <a:r>
              <a:rPr lang="en-GB"/>
              <a:t>to insert picture </a:t>
            </a:r>
            <a:endParaRPr lang="nl-NL"/>
          </a:p>
        </p:txBody>
      </p:sp>
      <p:grpSp>
        <p:nvGrpSpPr>
          <p:cNvPr id="19" name="Group 18"/>
          <p:cNvGrpSpPr/>
          <p:nvPr userDrawn="1"/>
        </p:nvGrpSpPr>
        <p:grpSpPr>
          <a:xfrm>
            <a:off x="994275" y="1309688"/>
            <a:ext cx="2975834" cy="1256727"/>
            <a:chOff x="12638090" y="1376363"/>
            <a:chExt cx="3984627" cy="1682751"/>
          </a:xfrm>
          <a:solidFill>
            <a:srgbClr val="A8A8A8"/>
          </a:solidFill>
        </p:grpSpPr>
        <p:sp>
          <p:nvSpPr>
            <p:cNvPr id="20" name="Freeform 5"/>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Oval 20"/>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8"/>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8" name="Freeform 9"/>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9" name="Freeform 10"/>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0" name="Freeform 11"/>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1" name="Freeform 12"/>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2" name="Freeform 13"/>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3" name="Freeform 14"/>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4" name="Freeform 15"/>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5" name="Freeform 16"/>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6" name="Freeform 17"/>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7" name="Freeform 18"/>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8" name="Freeform 19"/>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9" name="Freeform 20"/>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0" name="Rectangle 49"/>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1" name="Freeform 22"/>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2" name="Freeform 23"/>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3" name="Freeform 24"/>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4" name="Freeform 25"/>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5" name="Freeform 26"/>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6" name="Freeform 27"/>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7" name="Freeform 28"/>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8" name="Freeform 29"/>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9" name="Freeform 30"/>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0" name="Freeform 31"/>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1" name="Freeform 32"/>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62" name="Text Placeholder 2"/>
          <p:cNvSpPr>
            <a:spLocks noGrp="1"/>
          </p:cNvSpPr>
          <p:nvPr>
            <p:ph type="body" sz="quarter" idx="15" hasCustomPrompt="1"/>
          </p:nvPr>
        </p:nvSpPr>
        <p:spPr>
          <a:xfrm>
            <a:off x="995363" y="5619202"/>
            <a:ext cx="6142036" cy="275612"/>
          </a:xfrm>
        </p:spPr>
        <p:txBody>
          <a:bodyPr tIns="0" bIns="0" anchor="b"/>
          <a:lstStyle>
            <a:lvl1pPr marL="0" indent="0" algn="l">
              <a:lnSpc>
                <a:spcPct val="100000"/>
              </a:lnSpc>
              <a:buNone/>
              <a:defRPr lang="en-GB" sz="1500" b="0" kern="1200" baseline="0" noProof="0" dirty="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noProof="0"/>
              <a:t>Click to edit presenter name</a:t>
            </a:r>
          </a:p>
        </p:txBody>
      </p:sp>
      <p:grpSp>
        <p:nvGrpSpPr>
          <p:cNvPr id="113" name="Group 112"/>
          <p:cNvGrpSpPr/>
          <p:nvPr userDrawn="1"/>
        </p:nvGrpSpPr>
        <p:grpSpPr>
          <a:xfrm>
            <a:off x="12263438" y="0"/>
            <a:ext cx="3681702" cy="3436620"/>
            <a:chOff x="12263438" y="0"/>
            <a:chExt cx="3681702" cy="3436620"/>
          </a:xfrm>
        </p:grpSpPr>
        <p:sp>
          <p:nvSpPr>
            <p:cNvPr id="114"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115"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116"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117"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118"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119"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120"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121"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122"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123"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124"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125"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126"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127"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128"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129"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130"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131"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132"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133"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134" name="Rectangle 133"/>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135" name="Rectangle 134"/>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136" name="Rectangle 135"/>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137" name="Rectangle 136"/>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138" name="Rectangle 137"/>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139"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140"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141"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142"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143" name="Rectangle 142"/>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144" name="Rectangle 143"/>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145"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146"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
        <p:nvSpPr>
          <p:cNvPr id="160" name="Rectangle 104"/>
          <p:cNvSpPr>
            <a:spLocks noChangeArrowheads="1"/>
          </p:cNvSpPr>
          <p:nvPr userDrawn="1"/>
        </p:nvSpPr>
        <p:spPr bwMode="gray">
          <a:xfrm flipH="1">
            <a:off x="-3101345" y="5619201"/>
            <a:ext cx="3018793" cy="30742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NAME OF PRESENTER (ONE LINE)</a:t>
            </a:r>
          </a:p>
        </p:txBody>
      </p:sp>
      <p:sp>
        <p:nvSpPr>
          <p:cNvPr id="161" name="Rectangle 104"/>
          <p:cNvSpPr>
            <a:spLocks noChangeArrowheads="1"/>
          </p:cNvSpPr>
          <p:nvPr userDrawn="1"/>
        </p:nvSpPr>
        <p:spPr bwMode="gray">
          <a:xfrm flipH="1">
            <a:off x="-3101344" y="4680749"/>
            <a:ext cx="3018790" cy="729451"/>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SUBTITLE HERE NOT MORE THAN 2 LINES OF TEXT</a:t>
            </a:r>
          </a:p>
        </p:txBody>
      </p:sp>
      <p:sp>
        <p:nvSpPr>
          <p:cNvPr id="162" name="Rectangle 104"/>
          <p:cNvSpPr>
            <a:spLocks noChangeArrowheads="1"/>
          </p:cNvSpPr>
          <p:nvPr userDrawn="1"/>
        </p:nvSpPr>
        <p:spPr bwMode="gray">
          <a:xfrm flipH="1">
            <a:off x="-3101343" y="3329475"/>
            <a:ext cx="3018790" cy="1227735"/>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TITLE HERE NOT MORE THAN 2 LINES OF TEXT</a:t>
            </a:r>
          </a:p>
        </p:txBody>
      </p:sp>
      <p:grpSp>
        <p:nvGrpSpPr>
          <p:cNvPr id="163" name="Group 162"/>
          <p:cNvGrpSpPr/>
          <p:nvPr userDrawn="1"/>
        </p:nvGrpSpPr>
        <p:grpSpPr>
          <a:xfrm>
            <a:off x="-3101342" y="3329475"/>
            <a:ext cx="3018791" cy="1227735"/>
            <a:chOff x="-460208" y="32235"/>
            <a:chExt cx="377657" cy="1227735"/>
          </a:xfrm>
        </p:grpSpPr>
        <p:cxnSp>
          <p:nvCxnSpPr>
            <p:cNvPr id="164" name="Straight Connector 163"/>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165" name="Straight Connector 164"/>
            <p:cNvCxnSpPr/>
            <p:nvPr userDrawn="1"/>
          </p:nvCxnSpPr>
          <p:spPr bwMode="gray">
            <a:xfrm flipH="1">
              <a:off x="-460208" y="32235"/>
              <a:ext cx="377657" cy="0"/>
            </a:xfrm>
            <a:prstGeom prst="line">
              <a:avLst/>
            </a:prstGeom>
            <a:noFill/>
            <a:ln w="6350" cap="flat" cmpd="sng" algn="ctr">
              <a:solidFill>
                <a:srgbClr val="FF0000"/>
              </a:solidFill>
              <a:prstDash val="dash"/>
              <a:miter lim="800000"/>
            </a:ln>
            <a:effectLst/>
          </p:spPr>
        </p:cxnSp>
      </p:grpSp>
      <p:grpSp>
        <p:nvGrpSpPr>
          <p:cNvPr id="166" name="Group 165"/>
          <p:cNvGrpSpPr/>
          <p:nvPr userDrawn="1"/>
        </p:nvGrpSpPr>
        <p:grpSpPr>
          <a:xfrm>
            <a:off x="-3101342" y="4680750"/>
            <a:ext cx="3018791" cy="729450"/>
            <a:chOff x="-460208" y="32235"/>
            <a:chExt cx="377657" cy="729450"/>
          </a:xfrm>
        </p:grpSpPr>
        <p:cxnSp>
          <p:nvCxnSpPr>
            <p:cNvPr id="167" name="Straight Connector 166"/>
            <p:cNvCxnSpPr/>
            <p:nvPr userDrawn="1"/>
          </p:nvCxnSpPr>
          <p:spPr bwMode="gray">
            <a:xfrm flipH="1">
              <a:off x="-460208" y="761685"/>
              <a:ext cx="377657" cy="0"/>
            </a:xfrm>
            <a:prstGeom prst="line">
              <a:avLst/>
            </a:prstGeom>
            <a:noFill/>
            <a:ln w="6350" cap="flat" cmpd="sng" algn="ctr">
              <a:solidFill>
                <a:srgbClr val="FF0000"/>
              </a:solidFill>
              <a:prstDash val="dash"/>
              <a:miter lim="800000"/>
            </a:ln>
            <a:effectLst/>
          </p:spPr>
        </p:cxnSp>
        <p:cxnSp>
          <p:nvCxnSpPr>
            <p:cNvPr id="168" name="Straight Connector 167"/>
            <p:cNvCxnSpPr/>
            <p:nvPr userDrawn="1"/>
          </p:nvCxnSpPr>
          <p:spPr bwMode="gray">
            <a:xfrm flipH="1">
              <a:off x="-460208" y="32235"/>
              <a:ext cx="377657" cy="0"/>
            </a:xfrm>
            <a:prstGeom prst="line">
              <a:avLst/>
            </a:prstGeom>
            <a:noFill/>
            <a:ln w="6350" cap="flat" cmpd="sng" algn="ctr">
              <a:solidFill>
                <a:srgbClr val="FF0000"/>
              </a:solidFill>
              <a:prstDash val="dash"/>
              <a:miter lim="800000"/>
            </a:ln>
            <a:effectLst/>
          </p:spPr>
        </p:cxnSp>
      </p:grpSp>
      <p:grpSp>
        <p:nvGrpSpPr>
          <p:cNvPr id="169" name="Group 168"/>
          <p:cNvGrpSpPr/>
          <p:nvPr userDrawn="1"/>
        </p:nvGrpSpPr>
        <p:grpSpPr>
          <a:xfrm>
            <a:off x="-3101342" y="5619202"/>
            <a:ext cx="3018791" cy="282149"/>
            <a:chOff x="-460208" y="479536"/>
            <a:chExt cx="377657" cy="282149"/>
          </a:xfrm>
        </p:grpSpPr>
        <p:cxnSp>
          <p:nvCxnSpPr>
            <p:cNvPr id="170" name="Straight Connector 169"/>
            <p:cNvCxnSpPr/>
            <p:nvPr userDrawn="1"/>
          </p:nvCxnSpPr>
          <p:spPr bwMode="gray">
            <a:xfrm flipH="1">
              <a:off x="-460208" y="761685"/>
              <a:ext cx="377657" cy="0"/>
            </a:xfrm>
            <a:prstGeom prst="line">
              <a:avLst/>
            </a:prstGeom>
            <a:noFill/>
            <a:ln w="6350" cap="flat" cmpd="sng" algn="ctr">
              <a:solidFill>
                <a:srgbClr val="FF0000"/>
              </a:solidFill>
              <a:prstDash val="dash"/>
              <a:miter lim="800000"/>
            </a:ln>
            <a:effectLst/>
          </p:spPr>
        </p:cxnSp>
        <p:cxnSp>
          <p:nvCxnSpPr>
            <p:cNvPr id="171" name="Straight Connector 170"/>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sp>
        <p:nvSpPr>
          <p:cNvPr id="172" name="Rectangle 104"/>
          <p:cNvSpPr>
            <a:spLocks noChangeArrowheads="1"/>
          </p:cNvSpPr>
          <p:nvPr userDrawn="1"/>
        </p:nvSpPr>
        <p:spPr bwMode="gray">
          <a:xfrm flipH="1">
            <a:off x="-3101345" y="5908482"/>
            <a:ext cx="3018793" cy="30742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LOCATION, DATE (ONE LINE)</a:t>
            </a:r>
          </a:p>
        </p:txBody>
      </p:sp>
      <p:grpSp>
        <p:nvGrpSpPr>
          <p:cNvPr id="173" name="Group 172"/>
          <p:cNvGrpSpPr/>
          <p:nvPr userDrawn="1"/>
        </p:nvGrpSpPr>
        <p:grpSpPr>
          <a:xfrm>
            <a:off x="-3101342" y="5908483"/>
            <a:ext cx="3018791" cy="282149"/>
            <a:chOff x="-460208" y="479536"/>
            <a:chExt cx="377657" cy="282149"/>
          </a:xfrm>
        </p:grpSpPr>
        <p:cxnSp>
          <p:nvCxnSpPr>
            <p:cNvPr id="174" name="Straight Connector 173"/>
            <p:cNvCxnSpPr/>
            <p:nvPr userDrawn="1"/>
          </p:nvCxnSpPr>
          <p:spPr bwMode="gray">
            <a:xfrm flipH="1">
              <a:off x="-460208" y="761685"/>
              <a:ext cx="377657" cy="0"/>
            </a:xfrm>
            <a:prstGeom prst="line">
              <a:avLst/>
            </a:prstGeom>
            <a:noFill/>
            <a:ln w="6350" cap="flat" cmpd="sng" algn="ctr">
              <a:solidFill>
                <a:srgbClr val="FF0000"/>
              </a:solidFill>
              <a:prstDash val="dash"/>
              <a:miter lim="800000"/>
            </a:ln>
            <a:effectLst/>
          </p:spPr>
        </p:cxnSp>
        <p:cxnSp>
          <p:nvCxnSpPr>
            <p:cNvPr id="175" name="Straight Connector 174"/>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grpSp>
        <p:nvGrpSpPr>
          <p:cNvPr id="101" name="Group 100"/>
          <p:cNvGrpSpPr/>
          <p:nvPr userDrawn="1"/>
        </p:nvGrpSpPr>
        <p:grpSpPr>
          <a:xfrm>
            <a:off x="12263437" y="3542534"/>
            <a:ext cx="3681703" cy="2424674"/>
            <a:chOff x="12263437" y="3542534"/>
            <a:chExt cx="3681703" cy="2424674"/>
          </a:xfrm>
        </p:grpSpPr>
        <p:sp>
          <p:nvSpPr>
            <p:cNvPr id="102"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a:p>
          </p:txBody>
        </p:sp>
        <p:sp>
          <p:nvSpPr>
            <p:cNvPr id="103" name="Rectangle 102"/>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a:solidFill>
                    <a:schemeClr val="tx1"/>
                  </a:solidFill>
                  <a:latin typeface="+mj-lt"/>
                </a:rPr>
                <a:t>CROP PICTURE</a:t>
              </a:r>
            </a:p>
            <a:p>
              <a:pPr algn="l"/>
              <a:r>
                <a:rPr lang="en-GB" sz="1000" b="0" i="0" noProof="0">
                  <a:solidFill>
                    <a:schemeClr val="tx1"/>
                  </a:solidFill>
                </a:rPr>
                <a:t>Select picture &gt; click</a:t>
              </a:r>
              <a:r>
                <a:rPr lang="en-GB" sz="1000" b="0" i="0" baseline="0" noProof="0">
                  <a:solidFill>
                    <a:schemeClr val="tx1"/>
                  </a:solidFill>
                </a:rPr>
                <a:t> on tab </a:t>
              </a:r>
              <a:r>
                <a:rPr lang="en-GB" sz="1000" b="1" i="0" baseline="0" noProof="0">
                  <a:solidFill>
                    <a:schemeClr val="tx1"/>
                  </a:solidFill>
                </a:rPr>
                <a:t>“Picture Tools”</a:t>
              </a:r>
              <a:r>
                <a:rPr lang="en-GB" sz="1000" b="0" i="0" baseline="0" noProof="0">
                  <a:solidFill>
                    <a:schemeClr val="tx1"/>
                  </a:solidFill>
                </a:rPr>
                <a:t> &gt; </a:t>
              </a:r>
              <a:r>
                <a:rPr lang="en-GB" sz="1000" b="1" i="0" baseline="0" noProof="0">
                  <a:solidFill>
                    <a:schemeClr val="tx1"/>
                  </a:solidFill>
                </a:rPr>
                <a:t>“Format”</a:t>
              </a:r>
            </a:p>
            <a:p>
              <a:pPr algn="l"/>
              <a:endParaRPr lang="en-GB" sz="1000" b="0" i="0" baseline="0" noProof="0">
                <a:solidFill>
                  <a:schemeClr val="tx1"/>
                </a:solidFill>
              </a:endParaRP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noProof="0">
                  <a:solidFill>
                    <a:schemeClr val="tx1"/>
                  </a:solidFill>
                </a:rPr>
                <a:t>Click</a:t>
              </a:r>
              <a:r>
                <a:rPr lang="en-GB" sz="1000" b="0" i="0" baseline="0" noProof="0">
                  <a:solidFill>
                    <a:schemeClr val="tx1"/>
                  </a:solidFill>
                </a:rPr>
                <a:t> on the icon above </a:t>
              </a:r>
              <a:r>
                <a:rPr lang="en-GB" sz="1000" b="1" i="0" baseline="0" noProof="0">
                  <a:solidFill>
                    <a:schemeClr val="tx1"/>
                  </a:solidFill>
                </a:rPr>
                <a:t>“Crop”</a:t>
              </a: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baseline="0" noProof="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a:solidFill>
                    <a:schemeClr val="tx1"/>
                  </a:solidFill>
                </a:rPr>
                <a:t>Use the </a:t>
              </a:r>
              <a:r>
                <a:rPr lang="en-GB" sz="1000" b="1" i="0" noProof="0">
                  <a:solidFill>
                    <a:schemeClr val="tx1"/>
                  </a:solidFill>
                </a:rPr>
                <a:t>“circular scale icon” </a:t>
              </a:r>
              <a:r>
                <a:rPr lang="en-GB" sz="1000" b="0" i="0" noProof="0">
                  <a:solidFill>
                    <a:schemeClr val="tx1"/>
                  </a:solidFill>
                </a:rPr>
                <a:t>to scale your picture within the cropped region.</a:t>
              </a:r>
            </a:p>
            <a:p>
              <a:pPr algn="l"/>
              <a:endParaRPr lang="en-GB" sz="1000" b="0" i="0" noProof="0">
                <a:solidFill>
                  <a:schemeClr val="tx1"/>
                </a:solidFill>
              </a:endParaRPr>
            </a:p>
            <a:p>
              <a:pPr algn="l"/>
              <a:endParaRPr lang="en-GB" sz="1000" b="0" i="0" noProof="0">
                <a:solidFill>
                  <a:schemeClr val="tx1"/>
                </a:solidFill>
              </a:endParaRPr>
            </a:p>
          </p:txBody>
        </p:sp>
        <p:pic>
          <p:nvPicPr>
            <p:cNvPr id="104" name="Picture 103"/>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105" name="Picture 104"/>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106" name="Picture 105"/>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107" name="Picture 106"/>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108" name="Group 107"/>
            <p:cNvGrpSpPr/>
            <p:nvPr userDrawn="1"/>
          </p:nvGrpSpPr>
          <p:grpSpPr>
            <a:xfrm>
              <a:off x="14367592" y="4149392"/>
              <a:ext cx="511967" cy="758182"/>
              <a:chOff x="14093278" y="4121452"/>
              <a:chExt cx="511967" cy="758182"/>
            </a:xfrm>
          </p:grpSpPr>
          <p:pic>
            <p:nvPicPr>
              <p:cNvPr id="112" name="Picture 111"/>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176" name="Rectangle 175"/>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cxnSp>
          <p:nvCxnSpPr>
            <p:cNvPr id="109" name="Straight Arrow Connector 108"/>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Oval 110"/>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spTree>
    <p:extLst>
      <p:ext uri="{BB962C8B-B14F-4D97-AF65-F5344CB8AC3E}">
        <p14:creationId xmlns:p14="http://schemas.microsoft.com/office/powerpoint/2010/main" val="260905006"/>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Question grey with logo">
    <p:spTree>
      <p:nvGrpSpPr>
        <p:cNvPr id="1" name=""/>
        <p:cNvGrpSpPr/>
        <p:nvPr/>
      </p:nvGrpSpPr>
      <p:grpSpPr>
        <a:xfrm>
          <a:off x="0" y="0"/>
          <a:ext cx="0" cy="0"/>
          <a:chOff x="0" y="0"/>
          <a:chExt cx="0" cy="0"/>
        </a:xfrm>
      </p:grpSpPr>
      <p:sp>
        <p:nvSpPr>
          <p:cNvPr id="144"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sp>
        <p:nvSpPr>
          <p:cNvPr id="30" name="Rectangle 29"/>
          <p:cNvSpPr/>
          <p:nvPr userDrawn="1"/>
        </p:nvSpPr>
        <p:spPr>
          <a:xfrm>
            <a:off x="334962" y="333375"/>
            <a:ext cx="5761038" cy="619125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31" name="Rectangle 30"/>
          <p:cNvSpPr/>
          <p:nvPr userDrawn="1"/>
        </p:nvSpPr>
        <p:spPr>
          <a:xfrm>
            <a:off x="6096000" y="333375"/>
            <a:ext cx="5761038" cy="6191250"/>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27" name="Text Placeholder 6"/>
          <p:cNvSpPr>
            <a:spLocks noGrp="1"/>
          </p:cNvSpPr>
          <p:nvPr>
            <p:ph type="body" sz="quarter" idx="11" hasCustomPrompt="1"/>
          </p:nvPr>
        </p:nvSpPr>
        <p:spPr bwMode="gray">
          <a:xfrm>
            <a:off x="995304" y="3937800"/>
            <a:ext cx="4398963" cy="729450"/>
          </a:xfrm>
        </p:spPr>
        <p:txBody>
          <a:bodyPr>
            <a:noAutofit/>
          </a:bodyPr>
          <a:lstStyle>
            <a:lvl1pPr algn="l">
              <a:lnSpc>
                <a:spcPts val="2300"/>
              </a:lnSpc>
              <a:defRPr sz="2500">
                <a:solidFill>
                  <a:schemeClr val="tx2"/>
                </a:solidFill>
              </a:defRPr>
            </a:lvl1pPr>
          </a:lstStyle>
          <a:p>
            <a:pPr lvl="0"/>
            <a:r>
              <a:rPr lang="en-GB" noProof="0"/>
              <a:t>Click to edit Name or Subtitle </a:t>
            </a:r>
          </a:p>
        </p:txBody>
      </p:sp>
      <p:grpSp>
        <p:nvGrpSpPr>
          <p:cNvPr id="62" name="Group 61"/>
          <p:cNvGrpSpPr/>
          <p:nvPr userDrawn="1"/>
        </p:nvGrpSpPr>
        <p:grpSpPr>
          <a:xfrm>
            <a:off x="6924883" y="2485894"/>
            <a:ext cx="4169881" cy="1760986"/>
            <a:chOff x="12638090" y="1376363"/>
            <a:chExt cx="3984627" cy="1682751"/>
          </a:xfrm>
          <a:solidFill>
            <a:schemeClr val="bg1"/>
          </a:solidFill>
        </p:grpSpPr>
        <p:sp>
          <p:nvSpPr>
            <p:cNvPr id="63" name="Freeform 5"/>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4" name="Oval 63"/>
            <p:cNvSpPr>
              <a:spLocks noChangeArrowheads="1"/>
            </p:cNvSpPr>
            <p:nvPr/>
          </p:nvSpPr>
          <p:spPr bwMode="auto">
            <a:xfrm>
              <a:off x="13134978" y="1836738"/>
              <a:ext cx="352425" cy="355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5" name="Rectangle 64"/>
            <p:cNvSpPr>
              <a:spLocks noChangeArrowheads="1"/>
            </p:cNvSpPr>
            <p:nvPr/>
          </p:nvSpPr>
          <p:spPr bwMode="auto">
            <a:xfrm>
              <a:off x="14266866" y="1590676"/>
              <a:ext cx="134938" cy="534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6" name="Freeform 8"/>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7" name="Freeform 9"/>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8" name="Freeform 10"/>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9" name="Freeform 11"/>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0" name="Freeform 12"/>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1" name="Freeform 13"/>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2" name="Freeform 14"/>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3" name="Freeform 15"/>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4" name="Freeform 16"/>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5" name="Freeform 17"/>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6" name="Freeform 18"/>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7" name="Freeform 19"/>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8" name="Freeform 20"/>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9" name="Rectangle 78"/>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0" name="Freeform 22"/>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1" name="Freeform 23"/>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2" name="Freeform 24"/>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3" name="Freeform 25"/>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4" name="Freeform 26"/>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5" name="Freeform 27"/>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6" name="Freeform 28"/>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7" name="Freeform 29"/>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8" name="Freeform 30"/>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9" name="Freeform 31"/>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90" name="Freeform 32"/>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grpSp>
        <p:nvGrpSpPr>
          <p:cNvPr id="110" name="Group 109"/>
          <p:cNvGrpSpPr/>
          <p:nvPr userDrawn="1"/>
        </p:nvGrpSpPr>
        <p:grpSpPr>
          <a:xfrm>
            <a:off x="12263438" y="0"/>
            <a:ext cx="3681702" cy="3436620"/>
            <a:chOff x="12263438" y="0"/>
            <a:chExt cx="3681702" cy="3436620"/>
          </a:xfrm>
        </p:grpSpPr>
        <p:sp>
          <p:nvSpPr>
            <p:cNvPr id="111"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112"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113"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114"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115"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116"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117"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118"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119"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120"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121"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122"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123"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124"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125"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126"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127"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128"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129"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130"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131" name="Rectangle 130"/>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132" name="Rectangle 131"/>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133" name="Rectangle 132"/>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134" name="Rectangle 133"/>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135" name="Rectangle 134"/>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136"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137"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138"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139"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140" name="Rectangle 139"/>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141" name="Rectangle 140"/>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142"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143"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
        <p:nvSpPr>
          <p:cNvPr id="93" name="Title 1"/>
          <p:cNvSpPr>
            <a:spLocks noGrp="1"/>
          </p:cNvSpPr>
          <p:nvPr>
            <p:ph type="ctrTitle" hasCustomPrompt="1"/>
          </p:nvPr>
        </p:nvSpPr>
        <p:spPr bwMode="gray">
          <a:xfrm>
            <a:off x="995305" y="2586687"/>
            <a:ext cx="4848284" cy="1227573"/>
          </a:xfrm>
        </p:spPr>
        <p:txBody>
          <a:bodyPr anchor="b" anchorCtr="0">
            <a:noAutofit/>
          </a:bodyPr>
          <a:lstStyle>
            <a:lvl1pPr algn="l">
              <a:lnSpc>
                <a:spcPts val="4100"/>
              </a:lnSpc>
              <a:defRPr sz="5100" b="1">
                <a:solidFill>
                  <a:schemeClr val="accent1"/>
                </a:solidFill>
              </a:defRPr>
            </a:lvl1pPr>
          </a:lstStyle>
          <a:p>
            <a:r>
              <a:rPr lang="en-GB" noProof="0"/>
              <a:t>Questions</a:t>
            </a:r>
          </a:p>
        </p:txBody>
      </p:sp>
      <p:sp>
        <p:nvSpPr>
          <p:cNvPr id="94" name="Rectangle 104"/>
          <p:cNvSpPr>
            <a:spLocks noChangeArrowheads="1"/>
          </p:cNvSpPr>
          <p:nvPr userDrawn="1"/>
        </p:nvSpPr>
        <p:spPr bwMode="gray">
          <a:xfrm flipH="1">
            <a:off x="-3101348" y="3937800"/>
            <a:ext cx="3018793" cy="72664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NAME OR SUBTITLE HERE</a:t>
            </a:r>
          </a:p>
        </p:txBody>
      </p:sp>
      <p:sp>
        <p:nvSpPr>
          <p:cNvPr id="95" name="Rectangle 104"/>
          <p:cNvSpPr>
            <a:spLocks noChangeArrowheads="1"/>
          </p:cNvSpPr>
          <p:nvPr userDrawn="1"/>
        </p:nvSpPr>
        <p:spPr bwMode="gray">
          <a:xfrm flipH="1">
            <a:off x="-3101356" y="3119578"/>
            <a:ext cx="3018791" cy="53080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YOUR QUOTE IN MAXIMUM OF 1 LINE OF TEXT</a:t>
            </a:r>
          </a:p>
        </p:txBody>
      </p:sp>
      <p:grpSp>
        <p:nvGrpSpPr>
          <p:cNvPr id="96" name="Group 95"/>
          <p:cNvGrpSpPr/>
          <p:nvPr userDrawn="1"/>
        </p:nvGrpSpPr>
        <p:grpSpPr>
          <a:xfrm>
            <a:off x="-3101342" y="3119579"/>
            <a:ext cx="3018791" cy="522270"/>
            <a:chOff x="-460208" y="1245102"/>
            <a:chExt cx="377657" cy="522270"/>
          </a:xfrm>
        </p:grpSpPr>
        <p:cxnSp>
          <p:nvCxnSpPr>
            <p:cNvPr id="97" name="Straight Connector 96"/>
            <p:cNvCxnSpPr/>
            <p:nvPr userDrawn="1"/>
          </p:nvCxnSpPr>
          <p:spPr bwMode="gray">
            <a:xfrm flipH="1">
              <a:off x="-460208" y="1767372"/>
              <a:ext cx="377657" cy="0"/>
            </a:xfrm>
            <a:prstGeom prst="line">
              <a:avLst/>
            </a:prstGeom>
            <a:noFill/>
            <a:ln w="6350" cap="flat" cmpd="sng" algn="ctr">
              <a:solidFill>
                <a:srgbClr val="FF0000"/>
              </a:solidFill>
              <a:prstDash val="dash"/>
              <a:miter lim="800000"/>
            </a:ln>
            <a:effectLst/>
          </p:spPr>
        </p:cxnSp>
        <p:cxnSp>
          <p:nvCxnSpPr>
            <p:cNvPr id="98" name="Straight Connector 97"/>
            <p:cNvCxnSpPr/>
            <p:nvPr userDrawn="1"/>
          </p:nvCxnSpPr>
          <p:spPr bwMode="gray">
            <a:xfrm flipH="1">
              <a:off x="-460208" y="1245102"/>
              <a:ext cx="377657" cy="0"/>
            </a:xfrm>
            <a:prstGeom prst="line">
              <a:avLst/>
            </a:prstGeom>
            <a:noFill/>
            <a:ln w="6350" cap="flat" cmpd="sng" algn="ctr">
              <a:solidFill>
                <a:srgbClr val="FF0000"/>
              </a:solidFill>
              <a:prstDash val="dash"/>
              <a:miter lim="800000"/>
            </a:ln>
            <a:effectLst/>
          </p:spPr>
        </p:cxnSp>
      </p:grpSp>
      <p:grpSp>
        <p:nvGrpSpPr>
          <p:cNvPr id="99" name="Group 98"/>
          <p:cNvGrpSpPr/>
          <p:nvPr userDrawn="1"/>
        </p:nvGrpSpPr>
        <p:grpSpPr>
          <a:xfrm>
            <a:off x="-3101342" y="3937800"/>
            <a:ext cx="3018791" cy="726649"/>
            <a:chOff x="-460208" y="479536"/>
            <a:chExt cx="377657" cy="726649"/>
          </a:xfrm>
        </p:grpSpPr>
        <p:cxnSp>
          <p:nvCxnSpPr>
            <p:cNvPr id="100" name="Straight Connector 99"/>
            <p:cNvCxnSpPr/>
            <p:nvPr userDrawn="1"/>
          </p:nvCxnSpPr>
          <p:spPr bwMode="gray">
            <a:xfrm flipH="1">
              <a:off x="-460208" y="1206185"/>
              <a:ext cx="377657" cy="0"/>
            </a:xfrm>
            <a:prstGeom prst="line">
              <a:avLst/>
            </a:prstGeom>
            <a:noFill/>
            <a:ln w="6350" cap="flat" cmpd="sng" algn="ctr">
              <a:solidFill>
                <a:srgbClr val="FF0000"/>
              </a:solidFill>
              <a:prstDash val="dash"/>
              <a:miter lim="800000"/>
            </a:ln>
            <a:effectLst/>
          </p:spPr>
        </p:cxnSp>
        <p:cxnSp>
          <p:nvCxnSpPr>
            <p:cNvPr id="101" name="Straight Connector 100"/>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sp>
        <p:nvSpPr>
          <p:cNvPr id="145" name="Title 1"/>
          <p:cNvSpPr txBox="1">
            <a:spLocks/>
          </p:cNvSpPr>
          <p:nvPr userDrawn="1"/>
        </p:nvSpPr>
        <p:spPr bwMode="gray">
          <a:xfrm>
            <a:off x="619172" y="1316161"/>
            <a:ext cx="1789113" cy="1285875"/>
          </a:xfrm>
          <a:prstGeom prst="rect">
            <a:avLst/>
          </a:prstGeom>
        </p:spPr>
        <p:txBody>
          <a:bodyPr vert="horz" lIns="0" tIns="0" rIns="0" bIns="0" rtlCol="0" anchor="t" anchorCtr="0">
            <a:noAutofit/>
          </a:bodyPr>
          <a:lstStyle>
            <a:lvl1pPr algn="l" defTabSz="914400" rtl="0" eaLnBrk="1" latinLnBrk="0" hangingPunct="1">
              <a:lnSpc>
                <a:spcPts val="4100"/>
              </a:lnSpc>
              <a:spcBef>
                <a:spcPct val="0"/>
              </a:spcBef>
              <a:buNone/>
              <a:defRPr sz="5100" b="1" kern="1200" cap="all" baseline="0">
                <a:solidFill>
                  <a:schemeClr val="bg1"/>
                </a:solidFill>
                <a:latin typeface="+mj-lt"/>
                <a:ea typeface="+mj-ea"/>
                <a:cs typeface="ING Me" pitchFamily="2" charset="0"/>
              </a:defRPr>
            </a:lvl1pPr>
          </a:lstStyle>
          <a:p>
            <a:pPr>
              <a:lnSpc>
                <a:spcPct val="80000"/>
              </a:lnSpc>
            </a:pPr>
            <a:r>
              <a:rPr lang="nl-NL" sz="19900" noProof="0">
                <a:solidFill>
                  <a:srgbClr val="D4D2D2"/>
                </a:solidFill>
              </a:rPr>
              <a:t>?</a:t>
            </a:r>
            <a:endParaRPr lang="en-GB" sz="19900">
              <a:solidFill>
                <a:srgbClr val="D4D2D2"/>
              </a:solidFill>
            </a:endParaRPr>
          </a:p>
        </p:txBody>
      </p:sp>
      <p:sp>
        <p:nvSpPr>
          <p:cNvPr id="146" name="Slide Number Placeholder 5"/>
          <p:cNvSpPr>
            <a:spLocks noGrp="1"/>
          </p:cNvSpPr>
          <p:nvPr>
            <p:ph type="sldNum" sz="quarter" idx="4"/>
          </p:nvPr>
        </p:nvSpPr>
        <p:spPr bwMode="gray">
          <a:xfrm>
            <a:off x="658813" y="5992145"/>
            <a:ext cx="250381" cy="347662"/>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Tree>
    <p:extLst>
      <p:ext uri="{BB962C8B-B14F-4D97-AF65-F5344CB8AC3E}">
        <p14:creationId xmlns:p14="http://schemas.microsoft.com/office/powerpoint/2010/main" val="2072674366"/>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Question blue with image">
    <p:spTree>
      <p:nvGrpSpPr>
        <p:cNvPr id="1" name=""/>
        <p:cNvGrpSpPr/>
        <p:nvPr/>
      </p:nvGrpSpPr>
      <p:grpSpPr>
        <a:xfrm>
          <a:off x="0" y="0"/>
          <a:ext cx="0" cy="0"/>
          <a:chOff x="0" y="0"/>
          <a:chExt cx="0" cy="0"/>
        </a:xfrm>
      </p:grpSpPr>
      <p:sp>
        <p:nvSpPr>
          <p:cNvPr id="95"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sp>
        <p:nvSpPr>
          <p:cNvPr id="30" name="Rectangle 29"/>
          <p:cNvSpPr/>
          <p:nvPr userDrawn="1"/>
        </p:nvSpPr>
        <p:spPr>
          <a:xfrm>
            <a:off x="334962" y="333375"/>
            <a:ext cx="5761038" cy="6191250"/>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19" name="Picture Placeholder 10"/>
          <p:cNvSpPr>
            <a:spLocks noGrp="1"/>
          </p:cNvSpPr>
          <p:nvPr>
            <p:ph type="pic" sz="quarter" idx="19" hasCustomPrompt="1"/>
          </p:nvPr>
        </p:nvSpPr>
        <p:spPr bwMode="auto">
          <a:xfrm>
            <a:off x="6096000" y="333375"/>
            <a:ext cx="5761038" cy="6191250"/>
          </a:xfrm>
          <a:custGeom>
            <a:avLst/>
            <a:gdLst>
              <a:gd name="connsiteX0" fmla="*/ 0 w 6105525"/>
              <a:gd name="connsiteY0" fmla="*/ 0 h 6858000"/>
              <a:gd name="connsiteX1" fmla="*/ 6105525 w 6105525"/>
              <a:gd name="connsiteY1" fmla="*/ 0 h 6858000"/>
              <a:gd name="connsiteX2" fmla="*/ 6105525 w 6105525"/>
              <a:gd name="connsiteY2" fmla="*/ 6858000 h 6858000"/>
              <a:gd name="connsiteX3" fmla="*/ 0 w 61055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05525" h="6858000">
                <a:moveTo>
                  <a:pt x="0" y="0"/>
                </a:moveTo>
                <a:lnTo>
                  <a:pt x="6105525" y="0"/>
                </a:lnTo>
                <a:lnTo>
                  <a:pt x="6105525" y="6858000"/>
                </a:lnTo>
                <a:lnTo>
                  <a:pt x="0" y="6858000"/>
                </a:lnTo>
                <a:close/>
              </a:path>
            </a:pathLst>
          </a:custGeom>
          <a:solidFill>
            <a:schemeClr val="bg2"/>
          </a:solidFill>
        </p:spPr>
        <p:txBody>
          <a:bodyPr wrap="square" lIns="180000" tIns="180000" rIns="648000" bIns="180000" anchor="ctr">
            <a:noAutofit/>
          </a:bodyPr>
          <a:lstStyle>
            <a:lvl1pPr algn="r">
              <a:defRPr/>
            </a:lvl1pPr>
          </a:lstStyle>
          <a:p>
            <a:r>
              <a:rPr lang="en-GB"/>
              <a:t>Click on icon left </a:t>
            </a:r>
            <a:br>
              <a:rPr lang="en-GB"/>
            </a:br>
            <a:r>
              <a:rPr lang="en-GB"/>
              <a:t>to insert picture </a:t>
            </a:r>
            <a:endParaRPr lang="nl-NL"/>
          </a:p>
        </p:txBody>
      </p:sp>
      <p:grpSp>
        <p:nvGrpSpPr>
          <p:cNvPr id="61" name="Group 60"/>
          <p:cNvGrpSpPr/>
          <p:nvPr userDrawn="1"/>
        </p:nvGrpSpPr>
        <p:grpSpPr>
          <a:xfrm>
            <a:off x="12263438" y="0"/>
            <a:ext cx="3681702" cy="3436620"/>
            <a:chOff x="12263438" y="0"/>
            <a:chExt cx="3681702" cy="3436620"/>
          </a:xfrm>
        </p:grpSpPr>
        <p:sp>
          <p:nvSpPr>
            <p:cNvPr id="62"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63"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64"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65"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66"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67"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68"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69"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70"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71"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72"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73"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74"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75"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76"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77"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78"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79"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80"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81"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82" name="Rectangle 81"/>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83" name="Rectangle 82"/>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84" name="Rectangle 83"/>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85" name="Rectangle 84"/>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86" name="Rectangle 85"/>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87"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88"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89"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90"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91" name="Rectangle 90"/>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92" name="Rectangle 91"/>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93"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94"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
        <p:nvSpPr>
          <p:cNvPr id="96" name="Text Placeholder 6"/>
          <p:cNvSpPr>
            <a:spLocks noGrp="1"/>
          </p:cNvSpPr>
          <p:nvPr>
            <p:ph type="body" sz="quarter" idx="11" hasCustomPrompt="1"/>
          </p:nvPr>
        </p:nvSpPr>
        <p:spPr bwMode="gray">
          <a:xfrm>
            <a:off x="995304" y="3937800"/>
            <a:ext cx="4398963" cy="729450"/>
          </a:xfrm>
        </p:spPr>
        <p:txBody>
          <a:bodyPr>
            <a:noAutofit/>
          </a:bodyPr>
          <a:lstStyle>
            <a:lvl1pPr algn="l">
              <a:lnSpc>
                <a:spcPts val="2300"/>
              </a:lnSpc>
              <a:defRPr sz="2500">
                <a:solidFill>
                  <a:schemeClr val="bg1"/>
                </a:solidFill>
              </a:defRPr>
            </a:lvl1pPr>
          </a:lstStyle>
          <a:p>
            <a:pPr lvl="0"/>
            <a:r>
              <a:rPr lang="en-GB" noProof="0"/>
              <a:t>Click to edit Name or Subtitle</a:t>
            </a:r>
          </a:p>
        </p:txBody>
      </p:sp>
      <p:sp>
        <p:nvSpPr>
          <p:cNvPr id="97" name="Title 1"/>
          <p:cNvSpPr txBox="1">
            <a:spLocks/>
          </p:cNvSpPr>
          <p:nvPr userDrawn="1"/>
        </p:nvSpPr>
        <p:spPr bwMode="gray">
          <a:xfrm>
            <a:off x="619172" y="1316161"/>
            <a:ext cx="1789113" cy="1285875"/>
          </a:xfrm>
          <a:prstGeom prst="rect">
            <a:avLst/>
          </a:prstGeom>
        </p:spPr>
        <p:txBody>
          <a:bodyPr vert="horz" lIns="0" tIns="0" rIns="0" bIns="0" rtlCol="0" anchor="t" anchorCtr="0">
            <a:noAutofit/>
          </a:bodyPr>
          <a:lstStyle>
            <a:lvl1pPr algn="l" defTabSz="914400" rtl="0" eaLnBrk="1" latinLnBrk="0" hangingPunct="1">
              <a:lnSpc>
                <a:spcPts val="4100"/>
              </a:lnSpc>
              <a:spcBef>
                <a:spcPct val="0"/>
              </a:spcBef>
              <a:buNone/>
              <a:defRPr sz="5100" b="1" kern="1200" cap="all" baseline="0">
                <a:solidFill>
                  <a:schemeClr val="bg1"/>
                </a:solidFill>
                <a:latin typeface="+mj-lt"/>
                <a:ea typeface="+mj-ea"/>
                <a:cs typeface="ING Me" pitchFamily="2" charset="0"/>
              </a:defRPr>
            </a:lvl1pPr>
          </a:lstStyle>
          <a:p>
            <a:pPr>
              <a:lnSpc>
                <a:spcPct val="80000"/>
              </a:lnSpc>
            </a:pPr>
            <a:r>
              <a:rPr lang="nl-NL" sz="19900" noProof="0">
                <a:solidFill>
                  <a:schemeClr val="accent4"/>
                </a:solidFill>
              </a:rPr>
              <a:t>?</a:t>
            </a:r>
            <a:endParaRPr lang="en-GB" sz="19900">
              <a:solidFill>
                <a:schemeClr val="accent4"/>
              </a:solidFill>
            </a:endParaRPr>
          </a:p>
        </p:txBody>
      </p:sp>
      <p:sp>
        <p:nvSpPr>
          <p:cNvPr id="98" name="Title 1"/>
          <p:cNvSpPr>
            <a:spLocks noGrp="1"/>
          </p:cNvSpPr>
          <p:nvPr>
            <p:ph type="ctrTitle" hasCustomPrompt="1"/>
          </p:nvPr>
        </p:nvSpPr>
        <p:spPr bwMode="gray">
          <a:xfrm>
            <a:off x="995305" y="2586687"/>
            <a:ext cx="4848284" cy="1227573"/>
          </a:xfrm>
        </p:spPr>
        <p:txBody>
          <a:bodyPr anchor="b" anchorCtr="0">
            <a:noAutofit/>
          </a:bodyPr>
          <a:lstStyle>
            <a:lvl1pPr algn="l">
              <a:lnSpc>
                <a:spcPts val="4100"/>
              </a:lnSpc>
              <a:defRPr sz="5100" b="1">
                <a:solidFill>
                  <a:schemeClr val="bg1"/>
                </a:solidFill>
              </a:defRPr>
            </a:lvl1pPr>
          </a:lstStyle>
          <a:p>
            <a:r>
              <a:rPr lang="en-GB" noProof="0"/>
              <a:t>Questions</a:t>
            </a:r>
          </a:p>
        </p:txBody>
      </p:sp>
      <p:sp>
        <p:nvSpPr>
          <p:cNvPr id="99" name="Rectangle 104"/>
          <p:cNvSpPr>
            <a:spLocks noChangeArrowheads="1"/>
          </p:cNvSpPr>
          <p:nvPr userDrawn="1"/>
        </p:nvSpPr>
        <p:spPr bwMode="gray">
          <a:xfrm flipH="1">
            <a:off x="-3101348" y="3937800"/>
            <a:ext cx="3018793" cy="72664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NAME OR SUBTITLE HERE</a:t>
            </a:r>
          </a:p>
        </p:txBody>
      </p:sp>
      <p:sp>
        <p:nvSpPr>
          <p:cNvPr id="100" name="Rectangle 104"/>
          <p:cNvSpPr>
            <a:spLocks noChangeArrowheads="1"/>
          </p:cNvSpPr>
          <p:nvPr userDrawn="1"/>
        </p:nvSpPr>
        <p:spPr bwMode="gray">
          <a:xfrm flipH="1">
            <a:off x="-3101356" y="3119578"/>
            <a:ext cx="3018791" cy="53080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YOUR QUOTE IN MAXIMUM OF 1 LINE OF TEXT</a:t>
            </a:r>
          </a:p>
        </p:txBody>
      </p:sp>
      <p:grpSp>
        <p:nvGrpSpPr>
          <p:cNvPr id="101" name="Group 100"/>
          <p:cNvGrpSpPr/>
          <p:nvPr userDrawn="1"/>
        </p:nvGrpSpPr>
        <p:grpSpPr>
          <a:xfrm>
            <a:off x="-3101342" y="3119579"/>
            <a:ext cx="3018791" cy="522270"/>
            <a:chOff x="-460208" y="1245102"/>
            <a:chExt cx="377657" cy="522270"/>
          </a:xfrm>
        </p:grpSpPr>
        <p:cxnSp>
          <p:nvCxnSpPr>
            <p:cNvPr id="102" name="Straight Connector 101"/>
            <p:cNvCxnSpPr/>
            <p:nvPr userDrawn="1"/>
          </p:nvCxnSpPr>
          <p:spPr bwMode="gray">
            <a:xfrm flipH="1">
              <a:off x="-460208" y="1767372"/>
              <a:ext cx="377657" cy="0"/>
            </a:xfrm>
            <a:prstGeom prst="line">
              <a:avLst/>
            </a:prstGeom>
            <a:noFill/>
            <a:ln w="6350" cap="flat" cmpd="sng" algn="ctr">
              <a:solidFill>
                <a:srgbClr val="FF0000"/>
              </a:solidFill>
              <a:prstDash val="dash"/>
              <a:miter lim="800000"/>
            </a:ln>
            <a:effectLst/>
          </p:spPr>
        </p:cxnSp>
        <p:cxnSp>
          <p:nvCxnSpPr>
            <p:cNvPr id="103" name="Straight Connector 102"/>
            <p:cNvCxnSpPr/>
            <p:nvPr userDrawn="1"/>
          </p:nvCxnSpPr>
          <p:spPr bwMode="gray">
            <a:xfrm flipH="1">
              <a:off x="-460208" y="1245102"/>
              <a:ext cx="377657" cy="0"/>
            </a:xfrm>
            <a:prstGeom prst="line">
              <a:avLst/>
            </a:prstGeom>
            <a:noFill/>
            <a:ln w="6350" cap="flat" cmpd="sng" algn="ctr">
              <a:solidFill>
                <a:srgbClr val="FF0000"/>
              </a:solidFill>
              <a:prstDash val="dash"/>
              <a:miter lim="800000"/>
            </a:ln>
            <a:effectLst/>
          </p:spPr>
        </p:cxnSp>
      </p:grpSp>
      <p:grpSp>
        <p:nvGrpSpPr>
          <p:cNvPr id="104" name="Group 103"/>
          <p:cNvGrpSpPr/>
          <p:nvPr userDrawn="1"/>
        </p:nvGrpSpPr>
        <p:grpSpPr>
          <a:xfrm>
            <a:off x="-3101342" y="3937800"/>
            <a:ext cx="3018791" cy="726649"/>
            <a:chOff x="-460208" y="479536"/>
            <a:chExt cx="377657" cy="726649"/>
          </a:xfrm>
        </p:grpSpPr>
        <p:cxnSp>
          <p:nvCxnSpPr>
            <p:cNvPr id="105" name="Straight Connector 104"/>
            <p:cNvCxnSpPr/>
            <p:nvPr userDrawn="1"/>
          </p:nvCxnSpPr>
          <p:spPr bwMode="gray">
            <a:xfrm flipH="1">
              <a:off x="-460208" y="1206185"/>
              <a:ext cx="377657" cy="0"/>
            </a:xfrm>
            <a:prstGeom prst="line">
              <a:avLst/>
            </a:prstGeom>
            <a:noFill/>
            <a:ln w="6350" cap="flat" cmpd="sng" algn="ctr">
              <a:solidFill>
                <a:srgbClr val="FF0000"/>
              </a:solidFill>
              <a:prstDash val="dash"/>
              <a:miter lim="800000"/>
            </a:ln>
            <a:effectLst/>
          </p:spPr>
        </p:cxnSp>
        <p:cxnSp>
          <p:nvCxnSpPr>
            <p:cNvPr id="106" name="Straight Connector 105"/>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sp>
        <p:nvSpPr>
          <p:cNvPr id="107" name="Slide Number Placeholder 5"/>
          <p:cNvSpPr>
            <a:spLocks noGrp="1"/>
          </p:cNvSpPr>
          <p:nvPr>
            <p:ph type="sldNum" sz="quarter" idx="4"/>
          </p:nvPr>
        </p:nvSpPr>
        <p:spPr bwMode="gray">
          <a:xfrm>
            <a:off x="658813" y="5992145"/>
            <a:ext cx="250381" cy="347662"/>
          </a:xfrm>
          <a:prstGeom prst="rect">
            <a:avLst/>
          </a:prstGeom>
        </p:spPr>
        <p:txBody>
          <a:bodyPr vert="horz" lIns="0" tIns="0" rIns="0" bIns="0" rtlCol="0" anchor="ctr"/>
          <a:lstStyle>
            <a:lvl1pPr algn="l">
              <a:defRPr sz="1200" b="1">
                <a:solidFill>
                  <a:schemeClr val="bg1"/>
                </a:solidFill>
                <a:latin typeface="+mj-lt"/>
              </a:defRPr>
            </a:lvl1pPr>
          </a:lstStyle>
          <a:p>
            <a:fld id="{DDD2A080-DA64-4F5C-9131-47EB793B4410}" type="slidenum">
              <a:rPr lang="en-GB" smtClean="0"/>
              <a:pPr/>
              <a:t>‹#›</a:t>
            </a:fld>
            <a:endParaRPr lang="en-GB"/>
          </a:p>
        </p:txBody>
      </p:sp>
      <p:grpSp>
        <p:nvGrpSpPr>
          <p:cNvPr id="108" name="Group 107"/>
          <p:cNvGrpSpPr/>
          <p:nvPr userDrawn="1"/>
        </p:nvGrpSpPr>
        <p:grpSpPr>
          <a:xfrm>
            <a:off x="12263437" y="3542534"/>
            <a:ext cx="3681703" cy="2424674"/>
            <a:chOff x="12263437" y="3542534"/>
            <a:chExt cx="3681703" cy="2424674"/>
          </a:xfrm>
        </p:grpSpPr>
        <p:sp>
          <p:nvSpPr>
            <p:cNvPr id="122"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a:p>
          </p:txBody>
        </p:sp>
        <p:sp>
          <p:nvSpPr>
            <p:cNvPr id="123" name="Rectangle 122"/>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a:solidFill>
                    <a:schemeClr val="tx1"/>
                  </a:solidFill>
                  <a:latin typeface="+mj-lt"/>
                </a:rPr>
                <a:t>CROP PICTURE</a:t>
              </a:r>
            </a:p>
            <a:p>
              <a:pPr algn="l"/>
              <a:r>
                <a:rPr lang="en-GB" sz="1000" b="0" i="0" noProof="0">
                  <a:solidFill>
                    <a:schemeClr val="tx1"/>
                  </a:solidFill>
                </a:rPr>
                <a:t>Select picture &gt; click</a:t>
              </a:r>
              <a:r>
                <a:rPr lang="en-GB" sz="1000" b="0" i="0" baseline="0" noProof="0">
                  <a:solidFill>
                    <a:schemeClr val="tx1"/>
                  </a:solidFill>
                </a:rPr>
                <a:t> on tab </a:t>
              </a:r>
              <a:r>
                <a:rPr lang="en-GB" sz="1000" b="1" i="0" baseline="0" noProof="0">
                  <a:solidFill>
                    <a:schemeClr val="tx1"/>
                  </a:solidFill>
                </a:rPr>
                <a:t>“Picture Tools”</a:t>
              </a:r>
              <a:r>
                <a:rPr lang="en-GB" sz="1000" b="0" i="0" baseline="0" noProof="0">
                  <a:solidFill>
                    <a:schemeClr val="tx1"/>
                  </a:solidFill>
                </a:rPr>
                <a:t> &gt; </a:t>
              </a:r>
              <a:r>
                <a:rPr lang="en-GB" sz="1000" b="1" i="0" baseline="0" noProof="0">
                  <a:solidFill>
                    <a:schemeClr val="tx1"/>
                  </a:solidFill>
                </a:rPr>
                <a:t>“Format”</a:t>
              </a:r>
            </a:p>
            <a:p>
              <a:pPr algn="l"/>
              <a:endParaRPr lang="en-GB" sz="1000" b="0" i="0" baseline="0" noProof="0">
                <a:solidFill>
                  <a:schemeClr val="tx1"/>
                </a:solidFill>
              </a:endParaRP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noProof="0">
                  <a:solidFill>
                    <a:schemeClr val="tx1"/>
                  </a:solidFill>
                </a:rPr>
                <a:t>Click</a:t>
              </a:r>
              <a:r>
                <a:rPr lang="en-GB" sz="1000" b="0" i="0" baseline="0" noProof="0">
                  <a:solidFill>
                    <a:schemeClr val="tx1"/>
                  </a:solidFill>
                </a:rPr>
                <a:t> on the icon above </a:t>
              </a:r>
              <a:r>
                <a:rPr lang="en-GB" sz="1000" b="1" i="0" baseline="0" noProof="0">
                  <a:solidFill>
                    <a:schemeClr val="tx1"/>
                  </a:solidFill>
                </a:rPr>
                <a:t>“Crop”</a:t>
              </a: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baseline="0" noProof="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a:solidFill>
                    <a:schemeClr val="tx1"/>
                  </a:solidFill>
                </a:rPr>
                <a:t>Use the </a:t>
              </a:r>
              <a:r>
                <a:rPr lang="en-GB" sz="1000" b="1" i="0" noProof="0">
                  <a:solidFill>
                    <a:schemeClr val="tx1"/>
                  </a:solidFill>
                </a:rPr>
                <a:t>“circular scale icon” </a:t>
              </a:r>
              <a:r>
                <a:rPr lang="en-GB" sz="1000" b="0" i="0" noProof="0">
                  <a:solidFill>
                    <a:schemeClr val="tx1"/>
                  </a:solidFill>
                </a:rPr>
                <a:t>to scale your picture within the cropped region.</a:t>
              </a:r>
            </a:p>
            <a:p>
              <a:pPr algn="l"/>
              <a:endParaRPr lang="en-GB" sz="1000" b="0" i="0" noProof="0">
                <a:solidFill>
                  <a:schemeClr val="tx1"/>
                </a:solidFill>
              </a:endParaRPr>
            </a:p>
            <a:p>
              <a:pPr algn="l"/>
              <a:endParaRPr lang="en-GB" sz="1000" b="0" i="0" noProof="0">
                <a:solidFill>
                  <a:schemeClr val="tx1"/>
                </a:solidFill>
              </a:endParaRPr>
            </a:p>
          </p:txBody>
        </p:sp>
        <p:pic>
          <p:nvPicPr>
            <p:cNvPr id="124" name="Picture 123"/>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125" name="Picture 124"/>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126" name="Picture 125"/>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127" name="Picture 126"/>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128" name="Group 127"/>
            <p:cNvGrpSpPr/>
            <p:nvPr userDrawn="1"/>
          </p:nvGrpSpPr>
          <p:grpSpPr>
            <a:xfrm>
              <a:off x="14367592" y="4149392"/>
              <a:ext cx="511967" cy="758182"/>
              <a:chOff x="14093278" y="4121452"/>
              <a:chExt cx="511967" cy="758182"/>
            </a:xfrm>
          </p:grpSpPr>
          <p:pic>
            <p:nvPicPr>
              <p:cNvPr id="132" name="Picture 131"/>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133" name="Rectangle 132"/>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cxnSp>
          <p:nvCxnSpPr>
            <p:cNvPr id="129" name="Straight Arrow Connector 128"/>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Oval 130"/>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spTree>
    <p:extLst>
      <p:ext uri="{BB962C8B-B14F-4D97-AF65-F5344CB8AC3E}">
        <p14:creationId xmlns:p14="http://schemas.microsoft.com/office/powerpoint/2010/main" val="4239532615"/>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Question grey with image">
    <p:spTree>
      <p:nvGrpSpPr>
        <p:cNvPr id="1" name=""/>
        <p:cNvGrpSpPr/>
        <p:nvPr/>
      </p:nvGrpSpPr>
      <p:grpSpPr>
        <a:xfrm>
          <a:off x="0" y="0"/>
          <a:ext cx="0" cy="0"/>
          <a:chOff x="0" y="0"/>
          <a:chExt cx="0" cy="0"/>
        </a:xfrm>
      </p:grpSpPr>
      <p:sp>
        <p:nvSpPr>
          <p:cNvPr id="91"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sp>
        <p:nvSpPr>
          <p:cNvPr id="30" name="Rectangle 29"/>
          <p:cNvSpPr/>
          <p:nvPr userDrawn="1"/>
        </p:nvSpPr>
        <p:spPr>
          <a:xfrm>
            <a:off x="334962" y="333375"/>
            <a:ext cx="5761038" cy="619125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19" name="Picture Placeholder 10"/>
          <p:cNvSpPr>
            <a:spLocks noGrp="1"/>
          </p:cNvSpPr>
          <p:nvPr>
            <p:ph type="pic" sz="quarter" idx="19" hasCustomPrompt="1"/>
          </p:nvPr>
        </p:nvSpPr>
        <p:spPr bwMode="auto">
          <a:xfrm>
            <a:off x="6096000" y="333375"/>
            <a:ext cx="5761038" cy="6191250"/>
          </a:xfrm>
          <a:custGeom>
            <a:avLst/>
            <a:gdLst>
              <a:gd name="connsiteX0" fmla="*/ 0 w 6105525"/>
              <a:gd name="connsiteY0" fmla="*/ 0 h 6858000"/>
              <a:gd name="connsiteX1" fmla="*/ 6105525 w 6105525"/>
              <a:gd name="connsiteY1" fmla="*/ 0 h 6858000"/>
              <a:gd name="connsiteX2" fmla="*/ 6105525 w 6105525"/>
              <a:gd name="connsiteY2" fmla="*/ 6858000 h 6858000"/>
              <a:gd name="connsiteX3" fmla="*/ 0 w 61055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05525" h="6858000">
                <a:moveTo>
                  <a:pt x="0" y="0"/>
                </a:moveTo>
                <a:lnTo>
                  <a:pt x="6105525" y="0"/>
                </a:lnTo>
                <a:lnTo>
                  <a:pt x="6105525" y="6858000"/>
                </a:lnTo>
                <a:lnTo>
                  <a:pt x="0" y="6858000"/>
                </a:lnTo>
                <a:close/>
              </a:path>
            </a:pathLst>
          </a:custGeom>
          <a:solidFill>
            <a:schemeClr val="bg2"/>
          </a:solidFill>
        </p:spPr>
        <p:txBody>
          <a:bodyPr wrap="square" lIns="180000" tIns="180000" rIns="648000" bIns="180000" anchor="ctr">
            <a:noAutofit/>
          </a:bodyPr>
          <a:lstStyle>
            <a:lvl1pPr algn="r">
              <a:defRPr/>
            </a:lvl1pPr>
          </a:lstStyle>
          <a:p>
            <a:r>
              <a:rPr lang="en-GB"/>
              <a:t>Click on icon left </a:t>
            </a:r>
            <a:br>
              <a:rPr lang="en-GB"/>
            </a:br>
            <a:r>
              <a:rPr lang="en-GB"/>
              <a:t>to insert picture </a:t>
            </a:r>
            <a:endParaRPr lang="nl-NL"/>
          </a:p>
        </p:txBody>
      </p:sp>
      <p:grpSp>
        <p:nvGrpSpPr>
          <p:cNvPr id="57" name="Group 56"/>
          <p:cNvGrpSpPr/>
          <p:nvPr userDrawn="1"/>
        </p:nvGrpSpPr>
        <p:grpSpPr>
          <a:xfrm>
            <a:off x="12263438" y="0"/>
            <a:ext cx="3681702" cy="3436620"/>
            <a:chOff x="12263438" y="0"/>
            <a:chExt cx="3681702" cy="3436620"/>
          </a:xfrm>
        </p:grpSpPr>
        <p:sp>
          <p:nvSpPr>
            <p:cNvPr id="58"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59"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60"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61"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62"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63"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64"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65"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66"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67"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68"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69"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70"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71"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72"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73"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74"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75"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76"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77"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78" name="Rectangle 77"/>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79" name="Rectangle 78"/>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80" name="Rectangle 79"/>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81" name="Rectangle 80"/>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82" name="Rectangle 81"/>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83"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84"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85"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86"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87" name="Rectangle 86"/>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88" name="Rectangle 87"/>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89"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90"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
        <p:nvSpPr>
          <p:cNvPr id="92" name="Text Placeholder 6"/>
          <p:cNvSpPr>
            <a:spLocks noGrp="1"/>
          </p:cNvSpPr>
          <p:nvPr>
            <p:ph type="body" sz="quarter" idx="11" hasCustomPrompt="1"/>
          </p:nvPr>
        </p:nvSpPr>
        <p:spPr bwMode="gray">
          <a:xfrm>
            <a:off x="995304" y="3937800"/>
            <a:ext cx="4398963" cy="729450"/>
          </a:xfrm>
        </p:spPr>
        <p:txBody>
          <a:bodyPr>
            <a:noAutofit/>
          </a:bodyPr>
          <a:lstStyle>
            <a:lvl1pPr algn="l">
              <a:lnSpc>
                <a:spcPts val="2300"/>
              </a:lnSpc>
              <a:defRPr sz="2500">
                <a:solidFill>
                  <a:schemeClr val="tx2"/>
                </a:solidFill>
              </a:defRPr>
            </a:lvl1pPr>
          </a:lstStyle>
          <a:p>
            <a:pPr lvl="0"/>
            <a:r>
              <a:rPr lang="en-GB" noProof="0"/>
              <a:t>Click to edit Name or Subtitle </a:t>
            </a:r>
          </a:p>
        </p:txBody>
      </p:sp>
      <p:sp>
        <p:nvSpPr>
          <p:cNvPr id="93" name="Title 1"/>
          <p:cNvSpPr>
            <a:spLocks noGrp="1"/>
          </p:cNvSpPr>
          <p:nvPr>
            <p:ph type="ctrTitle" hasCustomPrompt="1"/>
          </p:nvPr>
        </p:nvSpPr>
        <p:spPr bwMode="gray">
          <a:xfrm>
            <a:off x="995305" y="2586687"/>
            <a:ext cx="4848284" cy="1227573"/>
          </a:xfrm>
        </p:spPr>
        <p:txBody>
          <a:bodyPr anchor="b" anchorCtr="0">
            <a:noAutofit/>
          </a:bodyPr>
          <a:lstStyle>
            <a:lvl1pPr algn="l">
              <a:lnSpc>
                <a:spcPts val="4100"/>
              </a:lnSpc>
              <a:defRPr sz="5100" b="1">
                <a:solidFill>
                  <a:schemeClr val="accent1"/>
                </a:solidFill>
              </a:defRPr>
            </a:lvl1pPr>
          </a:lstStyle>
          <a:p>
            <a:r>
              <a:rPr lang="en-GB" noProof="0"/>
              <a:t>Questions</a:t>
            </a:r>
          </a:p>
        </p:txBody>
      </p:sp>
      <p:sp>
        <p:nvSpPr>
          <p:cNvPr id="94" name="Rectangle 104"/>
          <p:cNvSpPr>
            <a:spLocks noChangeArrowheads="1"/>
          </p:cNvSpPr>
          <p:nvPr userDrawn="1"/>
        </p:nvSpPr>
        <p:spPr bwMode="gray">
          <a:xfrm flipH="1">
            <a:off x="-3101348" y="3937800"/>
            <a:ext cx="3018793" cy="72664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NAME OR SUBTITLE HERE</a:t>
            </a:r>
          </a:p>
        </p:txBody>
      </p:sp>
      <p:sp>
        <p:nvSpPr>
          <p:cNvPr id="95" name="Rectangle 104"/>
          <p:cNvSpPr>
            <a:spLocks noChangeArrowheads="1"/>
          </p:cNvSpPr>
          <p:nvPr userDrawn="1"/>
        </p:nvSpPr>
        <p:spPr bwMode="gray">
          <a:xfrm flipH="1">
            <a:off x="-3101356" y="3119578"/>
            <a:ext cx="3018791" cy="53080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YOUR QUOTE IN MAXIMUM OF 1 LINE OF TEXT</a:t>
            </a:r>
          </a:p>
        </p:txBody>
      </p:sp>
      <p:grpSp>
        <p:nvGrpSpPr>
          <p:cNvPr id="96" name="Group 95"/>
          <p:cNvGrpSpPr/>
          <p:nvPr userDrawn="1"/>
        </p:nvGrpSpPr>
        <p:grpSpPr>
          <a:xfrm>
            <a:off x="-3101342" y="3119579"/>
            <a:ext cx="3018791" cy="522270"/>
            <a:chOff x="-460208" y="1245102"/>
            <a:chExt cx="377657" cy="522270"/>
          </a:xfrm>
        </p:grpSpPr>
        <p:cxnSp>
          <p:nvCxnSpPr>
            <p:cNvPr id="97" name="Straight Connector 96"/>
            <p:cNvCxnSpPr/>
            <p:nvPr userDrawn="1"/>
          </p:nvCxnSpPr>
          <p:spPr bwMode="gray">
            <a:xfrm flipH="1">
              <a:off x="-460208" y="1767372"/>
              <a:ext cx="377657" cy="0"/>
            </a:xfrm>
            <a:prstGeom prst="line">
              <a:avLst/>
            </a:prstGeom>
            <a:noFill/>
            <a:ln w="6350" cap="flat" cmpd="sng" algn="ctr">
              <a:solidFill>
                <a:srgbClr val="FF0000"/>
              </a:solidFill>
              <a:prstDash val="dash"/>
              <a:miter lim="800000"/>
            </a:ln>
            <a:effectLst/>
          </p:spPr>
        </p:cxnSp>
        <p:cxnSp>
          <p:nvCxnSpPr>
            <p:cNvPr id="98" name="Straight Connector 97"/>
            <p:cNvCxnSpPr/>
            <p:nvPr userDrawn="1"/>
          </p:nvCxnSpPr>
          <p:spPr bwMode="gray">
            <a:xfrm flipH="1">
              <a:off x="-460208" y="1245102"/>
              <a:ext cx="377657" cy="0"/>
            </a:xfrm>
            <a:prstGeom prst="line">
              <a:avLst/>
            </a:prstGeom>
            <a:noFill/>
            <a:ln w="6350" cap="flat" cmpd="sng" algn="ctr">
              <a:solidFill>
                <a:srgbClr val="FF0000"/>
              </a:solidFill>
              <a:prstDash val="dash"/>
              <a:miter lim="800000"/>
            </a:ln>
            <a:effectLst/>
          </p:spPr>
        </p:cxnSp>
      </p:grpSp>
      <p:grpSp>
        <p:nvGrpSpPr>
          <p:cNvPr id="99" name="Group 98"/>
          <p:cNvGrpSpPr/>
          <p:nvPr userDrawn="1"/>
        </p:nvGrpSpPr>
        <p:grpSpPr>
          <a:xfrm>
            <a:off x="-3101342" y="3937800"/>
            <a:ext cx="3018791" cy="726649"/>
            <a:chOff x="-460208" y="479536"/>
            <a:chExt cx="377657" cy="726649"/>
          </a:xfrm>
        </p:grpSpPr>
        <p:cxnSp>
          <p:nvCxnSpPr>
            <p:cNvPr id="100" name="Straight Connector 99"/>
            <p:cNvCxnSpPr/>
            <p:nvPr userDrawn="1"/>
          </p:nvCxnSpPr>
          <p:spPr bwMode="gray">
            <a:xfrm flipH="1">
              <a:off x="-460208" y="1206185"/>
              <a:ext cx="377657" cy="0"/>
            </a:xfrm>
            <a:prstGeom prst="line">
              <a:avLst/>
            </a:prstGeom>
            <a:noFill/>
            <a:ln w="6350" cap="flat" cmpd="sng" algn="ctr">
              <a:solidFill>
                <a:srgbClr val="FF0000"/>
              </a:solidFill>
              <a:prstDash val="dash"/>
              <a:miter lim="800000"/>
            </a:ln>
            <a:effectLst/>
          </p:spPr>
        </p:cxnSp>
        <p:cxnSp>
          <p:nvCxnSpPr>
            <p:cNvPr id="101" name="Straight Connector 100"/>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sp>
        <p:nvSpPr>
          <p:cNvPr id="102" name="Title 1"/>
          <p:cNvSpPr txBox="1">
            <a:spLocks/>
          </p:cNvSpPr>
          <p:nvPr userDrawn="1"/>
        </p:nvSpPr>
        <p:spPr bwMode="gray">
          <a:xfrm>
            <a:off x="619172" y="1316161"/>
            <a:ext cx="1789113" cy="1285875"/>
          </a:xfrm>
          <a:prstGeom prst="rect">
            <a:avLst/>
          </a:prstGeom>
        </p:spPr>
        <p:txBody>
          <a:bodyPr vert="horz" lIns="0" tIns="0" rIns="0" bIns="0" rtlCol="0" anchor="t" anchorCtr="0">
            <a:noAutofit/>
          </a:bodyPr>
          <a:lstStyle>
            <a:lvl1pPr algn="l" defTabSz="914400" rtl="0" eaLnBrk="1" latinLnBrk="0" hangingPunct="1">
              <a:lnSpc>
                <a:spcPts val="4100"/>
              </a:lnSpc>
              <a:spcBef>
                <a:spcPct val="0"/>
              </a:spcBef>
              <a:buNone/>
              <a:defRPr sz="5100" b="1" kern="1200" cap="all" baseline="0">
                <a:solidFill>
                  <a:schemeClr val="bg1"/>
                </a:solidFill>
                <a:latin typeface="+mj-lt"/>
                <a:ea typeface="+mj-ea"/>
                <a:cs typeface="ING Me" pitchFamily="2" charset="0"/>
              </a:defRPr>
            </a:lvl1pPr>
          </a:lstStyle>
          <a:p>
            <a:pPr>
              <a:lnSpc>
                <a:spcPct val="80000"/>
              </a:lnSpc>
            </a:pPr>
            <a:r>
              <a:rPr lang="nl-NL" sz="19900" noProof="0">
                <a:solidFill>
                  <a:srgbClr val="D4D2D2"/>
                </a:solidFill>
              </a:rPr>
              <a:t>?</a:t>
            </a:r>
            <a:endParaRPr lang="en-GB" sz="19900">
              <a:solidFill>
                <a:srgbClr val="D4D2D2"/>
              </a:solidFill>
            </a:endParaRPr>
          </a:p>
        </p:txBody>
      </p:sp>
      <p:sp>
        <p:nvSpPr>
          <p:cNvPr id="103" name="Slide Number Placeholder 5"/>
          <p:cNvSpPr>
            <a:spLocks noGrp="1"/>
          </p:cNvSpPr>
          <p:nvPr>
            <p:ph type="sldNum" sz="quarter" idx="4"/>
          </p:nvPr>
        </p:nvSpPr>
        <p:spPr bwMode="gray">
          <a:xfrm>
            <a:off x="658813" y="5992145"/>
            <a:ext cx="250381" cy="347662"/>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grpSp>
        <p:nvGrpSpPr>
          <p:cNvPr id="104" name="Group 103"/>
          <p:cNvGrpSpPr/>
          <p:nvPr userDrawn="1"/>
        </p:nvGrpSpPr>
        <p:grpSpPr>
          <a:xfrm>
            <a:off x="12263437" y="3542534"/>
            <a:ext cx="3681703" cy="2424674"/>
            <a:chOff x="12263437" y="3542534"/>
            <a:chExt cx="3681703" cy="2424674"/>
          </a:xfrm>
        </p:grpSpPr>
        <p:sp>
          <p:nvSpPr>
            <p:cNvPr id="118"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a:p>
          </p:txBody>
        </p:sp>
        <p:sp>
          <p:nvSpPr>
            <p:cNvPr id="119" name="Rectangle 118"/>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a:solidFill>
                    <a:schemeClr val="tx1"/>
                  </a:solidFill>
                  <a:latin typeface="+mj-lt"/>
                </a:rPr>
                <a:t>CROP PICTURE</a:t>
              </a:r>
            </a:p>
            <a:p>
              <a:pPr algn="l"/>
              <a:r>
                <a:rPr lang="en-GB" sz="1000" b="0" i="0" noProof="0">
                  <a:solidFill>
                    <a:schemeClr val="tx1"/>
                  </a:solidFill>
                </a:rPr>
                <a:t>Select picture &gt; click</a:t>
              </a:r>
              <a:r>
                <a:rPr lang="en-GB" sz="1000" b="0" i="0" baseline="0" noProof="0">
                  <a:solidFill>
                    <a:schemeClr val="tx1"/>
                  </a:solidFill>
                </a:rPr>
                <a:t> on tab </a:t>
              </a:r>
              <a:r>
                <a:rPr lang="en-GB" sz="1000" b="1" i="0" baseline="0" noProof="0">
                  <a:solidFill>
                    <a:schemeClr val="tx1"/>
                  </a:solidFill>
                </a:rPr>
                <a:t>“Picture Tools”</a:t>
              </a:r>
              <a:r>
                <a:rPr lang="en-GB" sz="1000" b="0" i="0" baseline="0" noProof="0">
                  <a:solidFill>
                    <a:schemeClr val="tx1"/>
                  </a:solidFill>
                </a:rPr>
                <a:t> &gt; </a:t>
              </a:r>
              <a:r>
                <a:rPr lang="en-GB" sz="1000" b="1" i="0" baseline="0" noProof="0">
                  <a:solidFill>
                    <a:schemeClr val="tx1"/>
                  </a:solidFill>
                </a:rPr>
                <a:t>“Format”</a:t>
              </a:r>
            </a:p>
            <a:p>
              <a:pPr algn="l"/>
              <a:endParaRPr lang="en-GB" sz="1000" b="0" i="0" baseline="0" noProof="0">
                <a:solidFill>
                  <a:schemeClr val="tx1"/>
                </a:solidFill>
              </a:endParaRP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noProof="0">
                  <a:solidFill>
                    <a:schemeClr val="tx1"/>
                  </a:solidFill>
                </a:rPr>
                <a:t>Click</a:t>
              </a:r>
              <a:r>
                <a:rPr lang="en-GB" sz="1000" b="0" i="0" baseline="0" noProof="0">
                  <a:solidFill>
                    <a:schemeClr val="tx1"/>
                  </a:solidFill>
                </a:rPr>
                <a:t> on the icon above </a:t>
              </a:r>
              <a:r>
                <a:rPr lang="en-GB" sz="1000" b="1" i="0" baseline="0" noProof="0">
                  <a:solidFill>
                    <a:schemeClr val="tx1"/>
                  </a:solidFill>
                </a:rPr>
                <a:t>“Crop”</a:t>
              </a: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baseline="0" noProof="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a:solidFill>
                    <a:schemeClr val="tx1"/>
                  </a:solidFill>
                </a:rPr>
                <a:t>Use the </a:t>
              </a:r>
              <a:r>
                <a:rPr lang="en-GB" sz="1000" b="1" i="0" noProof="0">
                  <a:solidFill>
                    <a:schemeClr val="tx1"/>
                  </a:solidFill>
                </a:rPr>
                <a:t>“circular scale icon” </a:t>
              </a:r>
              <a:r>
                <a:rPr lang="en-GB" sz="1000" b="0" i="0" noProof="0">
                  <a:solidFill>
                    <a:schemeClr val="tx1"/>
                  </a:solidFill>
                </a:rPr>
                <a:t>to scale your picture within the cropped region.</a:t>
              </a:r>
            </a:p>
            <a:p>
              <a:pPr algn="l"/>
              <a:endParaRPr lang="en-GB" sz="1000" b="0" i="0" noProof="0">
                <a:solidFill>
                  <a:schemeClr val="tx1"/>
                </a:solidFill>
              </a:endParaRPr>
            </a:p>
            <a:p>
              <a:pPr algn="l"/>
              <a:endParaRPr lang="en-GB" sz="1000" b="0" i="0" noProof="0">
                <a:solidFill>
                  <a:schemeClr val="tx1"/>
                </a:solidFill>
              </a:endParaRPr>
            </a:p>
          </p:txBody>
        </p:sp>
        <p:pic>
          <p:nvPicPr>
            <p:cNvPr id="120" name="Picture 119"/>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121" name="Picture 120"/>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122" name="Picture 121"/>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123" name="Picture 122"/>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124" name="Group 123"/>
            <p:cNvGrpSpPr/>
            <p:nvPr userDrawn="1"/>
          </p:nvGrpSpPr>
          <p:grpSpPr>
            <a:xfrm>
              <a:off x="14367592" y="4149392"/>
              <a:ext cx="511967" cy="758182"/>
              <a:chOff x="14093278" y="4121452"/>
              <a:chExt cx="511967" cy="758182"/>
            </a:xfrm>
          </p:grpSpPr>
          <p:pic>
            <p:nvPicPr>
              <p:cNvPr id="128" name="Picture 127"/>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129" name="Rectangle 128"/>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cxnSp>
          <p:nvCxnSpPr>
            <p:cNvPr id="125" name="Straight Arrow Connector 124"/>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Oval 126"/>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spTree>
    <p:extLst>
      <p:ext uri="{BB962C8B-B14F-4D97-AF65-F5344CB8AC3E}">
        <p14:creationId xmlns:p14="http://schemas.microsoft.com/office/powerpoint/2010/main" val="1049711330"/>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Blue End Slide">
    <p:spTree>
      <p:nvGrpSpPr>
        <p:cNvPr id="1" name=""/>
        <p:cNvGrpSpPr/>
        <p:nvPr/>
      </p:nvGrpSpPr>
      <p:grpSpPr>
        <a:xfrm>
          <a:off x="0" y="0"/>
          <a:ext cx="0" cy="0"/>
          <a:chOff x="0" y="0"/>
          <a:chExt cx="0" cy="0"/>
        </a:xfrm>
      </p:grpSpPr>
      <p:sp>
        <p:nvSpPr>
          <p:cNvPr id="60"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sp>
        <p:nvSpPr>
          <p:cNvPr id="31" name="Rectangle 30"/>
          <p:cNvSpPr/>
          <p:nvPr userDrawn="1"/>
        </p:nvSpPr>
        <p:spPr>
          <a:xfrm>
            <a:off x="6096000" y="333375"/>
            <a:ext cx="5761038" cy="619125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30" name="Rectangle 29"/>
          <p:cNvSpPr/>
          <p:nvPr userDrawn="1"/>
        </p:nvSpPr>
        <p:spPr>
          <a:xfrm>
            <a:off x="334962" y="333375"/>
            <a:ext cx="5761038" cy="6191250"/>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grpSp>
        <p:nvGrpSpPr>
          <p:cNvPr id="2" name="Group 1"/>
          <p:cNvGrpSpPr/>
          <p:nvPr userDrawn="1"/>
        </p:nvGrpSpPr>
        <p:grpSpPr>
          <a:xfrm>
            <a:off x="6924883" y="2485894"/>
            <a:ext cx="4169881" cy="1760986"/>
            <a:chOff x="6924883" y="2485894"/>
            <a:chExt cx="4169881" cy="1760986"/>
          </a:xfrm>
        </p:grpSpPr>
        <p:sp>
          <p:nvSpPr>
            <p:cNvPr id="32" name="Freeform 5"/>
            <p:cNvSpPr>
              <a:spLocks/>
            </p:cNvSpPr>
            <p:nvPr/>
          </p:nvSpPr>
          <p:spPr bwMode="auto">
            <a:xfrm>
              <a:off x="6924883" y="2485894"/>
              <a:ext cx="1408789" cy="1704501"/>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Oval 32"/>
            <p:cNvSpPr>
              <a:spLocks noChangeArrowheads="1"/>
            </p:cNvSpPr>
            <p:nvPr/>
          </p:nvSpPr>
          <p:spPr bwMode="auto">
            <a:xfrm>
              <a:off x="7444872" y="2967673"/>
              <a:ext cx="368810" cy="372133"/>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Rectangle 33"/>
            <p:cNvSpPr>
              <a:spLocks noChangeArrowheads="1"/>
            </p:cNvSpPr>
            <p:nvPr/>
          </p:nvSpPr>
          <p:spPr bwMode="auto">
            <a:xfrm>
              <a:off x="8629384" y="2710171"/>
              <a:ext cx="141212" cy="559861"/>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8"/>
            <p:cNvSpPr>
              <a:spLocks noEditPoints="1"/>
            </p:cNvSpPr>
            <p:nvPr/>
          </p:nvSpPr>
          <p:spPr bwMode="auto">
            <a:xfrm>
              <a:off x="8840370" y="2818155"/>
              <a:ext cx="465166" cy="465166"/>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9"/>
            <p:cNvSpPr>
              <a:spLocks/>
            </p:cNvSpPr>
            <p:nvPr/>
          </p:nvSpPr>
          <p:spPr bwMode="auto">
            <a:xfrm>
              <a:off x="9322150" y="2834768"/>
              <a:ext cx="526635" cy="435262"/>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7" name="Freeform 10"/>
            <p:cNvSpPr>
              <a:spLocks/>
            </p:cNvSpPr>
            <p:nvPr/>
          </p:nvSpPr>
          <p:spPr bwMode="auto">
            <a:xfrm>
              <a:off x="9895300" y="2834768"/>
              <a:ext cx="139550" cy="435262"/>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8" name="Freeform 11"/>
            <p:cNvSpPr>
              <a:spLocks/>
            </p:cNvSpPr>
            <p:nvPr/>
          </p:nvSpPr>
          <p:spPr bwMode="auto">
            <a:xfrm>
              <a:off x="8626062" y="3369709"/>
              <a:ext cx="440247" cy="44523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9" name="Freeform 12"/>
            <p:cNvSpPr>
              <a:spLocks/>
            </p:cNvSpPr>
            <p:nvPr/>
          </p:nvSpPr>
          <p:spPr bwMode="auto">
            <a:xfrm>
              <a:off x="9165987" y="3379677"/>
              <a:ext cx="139550" cy="435262"/>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0" name="Freeform 13"/>
            <p:cNvSpPr>
              <a:spLocks/>
            </p:cNvSpPr>
            <p:nvPr/>
          </p:nvSpPr>
          <p:spPr bwMode="auto">
            <a:xfrm>
              <a:off x="9406876" y="3369709"/>
              <a:ext cx="438585" cy="44523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1" name="Freeform 14"/>
            <p:cNvSpPr>
              <a:spLocks noEditPoints="1"/>
            </p:cNvSpPr>
            <p:nvPr/>
          </p:nvSpPr>
          <p:spPr bwMode="auto">
            <a:xfrm>
              <a:off x="9915235" y="3366386"/>
              <a:ext cx="463505" cy="461843"/>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2" name="Freeform 15"/>
            <p:cNvSpPr>
              <a:spLocks/>
            </p:cNvSpPr>
            <p:nvPr/>
          </p:nvSpPr>
          <p:spPr bwMode="auto">
            <a:xfrm>
              <a:off x="8632707" y="3999345"/>
              <a:ext cx="154502" cy="191051"/>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3" name="Freeform 16"/>
            <p:cNvSpPr>
              <a:spLocks noEditPoints="1"/>
            </p:cNvSpPr>
            <p:nvPr/>
          </p:nvSpPr>
          <p:spPr bwMode="auto">
            <a:xfrm>
              <a:off x="8773917" y="4045861"/>
              <a:ext cx="122937" cy="147857"/>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4" name="Freeform 17"/>
            <p:cNvSpPr>
              <a:spLocks/>
            </p:cNvSpPr>
            <p:nvPr/>
          </p:nvSpPr>
          <p:spPr bwMode="auto">
            <a:xfrm>
              <a:off x="8920112" y="4045861"/>
              <a:ext cx="119614" cy="147857"/>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5" name="Freeform 18"/>
            <p:cNvSpPr>
              <a:spLocks/>
            </p:cNvSpPr>
            <p:nvPr/>
          </p:nvSpPr>
          <p:spPr bwMode="auto">
            <a:xfrm>
              <a:off x="9066308" y="3999345"/>
              <a:ext cx="112969" cy="191051"/>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6" name="Freeform 19"/>
            <p:cNvSpPr>
              <a:spLocks/>
            </p:cNvSpPr>
            <p:nvPr/>
          </p:nvSpPr>
          <p:spPr bwMode="auto">
            <a:xfrm>
              <a:off x="9215826" y="4045861"/>
              <a:ext cx="112969" cy="144534"/>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7" name="Freeform 20"/>
            <p:cNvSpPr>
              <a:spLocks noEditPoints="1"/>
            </p:cNvSpPr>
            <p:nvPr/>
          </p:nvSpPr>
          <p:spPr bwMode="auto">
            <a:xfrm>
              <a:off x="9355376" y="4045861"/>
              <a:ext cx="127921" cy="147857"/>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8" name="Rectangle 47"/>
            <p:cNvSpPr>
              <a:spLocks noChangeArrowheads="1"/>
            </p:cNvSpPr>
            <p:nvPr/>
          </p:nvSpPr>
          <p:spPr bwMode="auto">
            <a:xfrm>
              <a:off x="9516522" y="3999345"/>
              <a:ext cx="23258" cy="191051"/>
            </a:xfrm>
            <a:prstGeom prst="rect">
              <a:avLst/>
            </a:pr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9" name="Freeform 22"/>
            <p:cNvSpPr>
              <a:spLocks noEditPoints="1"/>
            </p:cNvSpPr>
            <p:nvPr/>
          </p:nvSpPr>
          <p:spPr bwMode="auto">
            <a:xfrm>
              <a:off x="9566361" y="4045861"/>
              <a:ext cx="129582" cy="147857"/>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0" name="Freeform 23"/>
            <p:cNvSpPr>
              <a:spLocks noEditPoints="1"/>
            </p:cNvSpPr>
            <p:nvPr/>
          </p:nvSpPr>
          <p:spPr bwMode="auto">
            <a:xfrm>
              <a:off x="9715879" y="4049184"/>
              <a:ext cx="122937" cy="197696"/>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1" name="Freeform 24"/>
            <p:cNvSpPr>
              <a:spLocks/>
            </p:cNvSpPr>
            <p:nvPr/>
          </p:nvSpPr>
          <p:spPr bwMode="auto">
            <a:xfrm>
              <a:off x="9862074" y="4049184"/>
              <a:ext cx="126259" cy="197696"/>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2" name="Freeform 25"/>
            <p:cNvSpPr>
              <a:spLocks/>
            </p:cNvSpPr>
            <p:nvPr/>
          </p:nvSpPr>
          <p:spPr bwMode="auto">
            <a:xfrm>
              <a:off x="10083028" y="3992700"/>
              <a:ext cx="149518" cy="204341"/>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3" name="Freeform 26"/>
            <p:cNvSpPr>
              <a:spLocks noEditPoints="1"/>
            </p:cNvSpPr>
            <p:nvPr/>
          </p:nvSpPr>
          <p:spPr bwMode="auto">
            <a:xfrm>
              <a:off x="10259126" y="4045861"/>
              <a:ext cx="126259" cy="147857"/>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4" name="Freeform 27"/>
            <p:cNvSpPr>
              <a:spLocks/>
            </p:cNvSpPr>
            <p:nvPr/>
          </p:nvSpPr>
          <p:spPr bwMode="auto">
            <a:xfrm>
              <a:off x="10418612" y="4045861"/>
              <a:ext cx="66452" cy="144534"/>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5" name="Freeform 28"/>
            <p:cNvSpPr>
              <a:spLocks/>
            </p:cNvSpPr>
            <p:nvPr/>
          </p:nvSpPr>
          <p:spPr bwMode="auto">
            <a:xfrm>
              <a:off x="10491709" y="4049184"/>
              <a:ext cx="126259" cy="141212"/>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6" name="Freeform 29"/>
            <p:cNvSpPr>
              <a:spLocks noEditPoints="1"/>
            </p:cNvSpPr>
            <p:nvPr/>
          </p:nvSpPr>
          <p:spPr bwMode="auto">
            <a:xfrm>
              <a:off x="10641227" y="3999345"/>
              <a:ext cx="23258" cy="191051"/>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7" name="Freeform 30"/>
            <p:cNvSpPr>
              <a:spLocks/>
            </p:cNvSpPr>
            <p:nvPr/>
          </p:nvSpPr>
          <p:spPr bwMode="auto">
            <a:xfrm>
              <a:off x="10694389" y="4045861"/>
              <a:ext cx="117953" cy="147857"/>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8" name="Freeform 31"/>
            <p:cNvSpPr>
              <a:spLocks noEditPoints="1"/>
            </p:cNvSpPr>
            <p:nvPr/>
          </p:nvSpPr>
          <p:spPr bwMode="auto">
            <a:xfrm>
              <a:off x="10832278" y="4045861"/>
              <a:ext cx="126259" cy="147857"/>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9" name="Freeform 32"/>
            <p:cNvSpPr>
              <a:spLocks/>
            </p:cNvSpPr>
            <p:nvPr/>
          </p:nvSpPr>
          <p:spPr bwMode="auto">
            <a:xfrm>
              <a:off x="10981795" y="4045861"/>
              <a:ext cx="112969" cy="147857"/>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grpSp>
        <p:nvGrpSpPr>
          <p:cNvPr id="95" name="Group 94"/>
          <p:cNvGrpSpPr/>
          <p:nvPr userDrawn="1"/>
        </p:nvGrpSpPr>
        <p:grpSpPr>
          <a:xfrm>
            <a:off x="12263438" y="0"/>
            <a:ext cx="3681702" cy="3436620"/>
            <a:chOff x="12263438" y="0"/>
            <a:chExt cx="3681702" cy="3436620"/>
          </a:xfrm>
        </p:grpSpPr>
        <p:sp>
          <p:nvSpPr>
            <p:cNvPr id="96"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97"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98"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99"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100"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101"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102"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103"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104"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105"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106"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107"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108"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109"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110"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111"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112"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113"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114"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115"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116" name="Rectangle 115"/>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117" name="Rectangle 116"/>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118" name="Rectangle 117"/>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119" name="Rectangle 118"/>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120" name="Rectangle 119"/>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121"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122"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123"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124"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125" name="Rectangle 124"/>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126" name="Rectangle 125"/>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127"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128"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
        <p:nvSpPr>
          <p:cNvPr id="80" name="Title 1"/>
          <p:cNvSpPr>
            <a:spLocks noGrp="1"/>
          </p:cNvSpPr>
          <p:nvPr>
            <p:ph type="ctrTitle" hasCustomPrompt="1"/>
          </p:nvPr>
        </p:nvSpPr>
        <p:spPr bwMode="gray">
          <a:xfrm>
            <a:off x="658812" y="1071321"/>
            <a:ext cx="4970463" cy="1840326"/>
          </a:xfrm>
        </p:spPr>
        <p:txBody>
          <a:bodyPr anchor="b" anchorCtr="0">
            <a:noAutofit/>
          </a:bodyPr>
          <a:lstStyle>
            <a:lvl1pPr algn="l">
              <a:lnSpc>
                <a:spcPts val="4600"/>
              </a:lnSpc>
              <a:defRPr sz="5600" b="1">
                <a:solidFill>
                  <a:schemeClr val="bg1"/>
                </a:solidFill>
              </a:defRPr>
            </a:lvl1pPr>
          </a:lstStyle>
          <a:p>
            <a:r>
              <a:rPr lang="en-GB" noProof="0"/>
              <a:t>Click to edit </a:t>
            </a:r>
            <a:br>
              <a:rPr lang="en-GB" noProof="0"/>
            </a:br>
            <a:r>
              <a:rPr lang="en-GB" noProof="0"/>
              <a:t>END title</a:t>
            </a:r>
          </a:p>
        </p:txBody>
      </p:sp>
      <p:sp>
        <p:nvSpPr>
          <p:cNvPr id="81" name="Text Placeholder 6"/>
          <p:cNvSpPr>
            <a:spLocks noGrp="1"/>
          </p:cNvSpPr>
          <p:nvPr>
            <p:ph type="body" sz="quarter" idx="11" hasCustomPrompt="1"/>
          </p:nvPr>
        </p:nvSpPr>
        <p:spPr bwMode="gray">
          <a:xfrm>
            <a:off x="658812" y="3035186"/>
            <a:ext cx="4398963" cy="729450"/>
          </a:xfrm>
        </p:spPr>
        <p:txBody>
          <a:bodyPr>
            <a:noAutofit/>
          </a:bodyPr>
          <a:lstStyle>
            <a:lvl1pPr algn="l">
              <a:lnSpc>
                <a:spcPts val="2300"/>
              </a:lnSpc>
              <a:defRPr sz="2500">
                <a:solidFill>
                  <a:schemeClr val="bg1"/>
                </a:solidFill>
              </a:defRPr>
            </a:lvl1pPr>
          </a:lstStyle>
          <a:p>
            <a:pPr lvl="0"/>
            <a:r>
              <a:rPr lang="en-GB" noProof="0"/>
              <a:t>Click to edit Name or Subtitle</a:t>
            </a:r>
          </a:p>
        </p:txBody>
      </p:sp>
      <p:sp>
        <p:nvSpPr>
          <p:cNvPr id="82" name="Rectangle 104"/>
          <p:cNvSpPr>
            <a:spLocks noChangeArrowheads="1"/>
          </p:cNvSpPr>
          <p:nvPr userDrawn="1"/>
        </p:nvSpPr>
        <p:spPr bwMode="gray">
          <a:xfrm flipH="1">
            <a:off x="-3101348" y="3022486"/>
            <a:ext cx="3018793" cy="72664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NAME OR SUBTITLE HERE</a:t>
            </a:r>
          </a:p>
        </p:txBody>
      </p:sp>
      <p:sp>
        <p:nvSpPr>
          <p:cNvPr id="83" name="Rectangle 104"/>
          <p:cNvSpPr>
            <a:spLocks noChangeArrowheads="1"/>
          </p:cNvSpPr>
          <p:nvPr userDrawn="1"/>
        </p:nvSpPr>
        <p:spPr bwMode="gray">
          <a:xfrm flipH="1">
            <a:off x="-3101353" y="1071320"/>
            <a:ext cx="3018791" cy="168592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YOUR END TITLE (TANK YOU)</a:t>
            </a:r>
          </a:p>
        </p:txBody>
      </p:sp>
      <p:grpSp>
        <p:nvGrpSpPr>
          <p:cNvPr id="84" name="Group 83"/>
          <p:cNvGrpSpPr/>
          <p:nvPr userDrawn="1"/>
        </p:nvGrpSpPr>
        <p:grpSpPr>
          <a:xfrm>
            <a:off x="-3101342" y="1071321"/>
            <a:ext cx="3018791" cy="1685926"/>
            <a:chOff x="-460208" y="81446"/>
            <a:chExt cx="377657" cy="1685926"/>
          </a:xfrm>
        </p:grpSpPr>
        <p:cxnSp>
          <p:nvCxnSpPr>
            <p:cNvPr id="87" name="Straight Connector 86"/>
            <p:cNvCxnSpPr/>
            <p:nvPr userDrawn="1"/>
          </p:nvCxnSpPr>
          <p:spPr bwMode="gray">
            <a:xfrm flipH="1">
              <a:off x="-460208" y="1767372"/>
              <a:ext cx="377657" cy="0"/>
            </a:xfrm>
            <a:prstGeom prst="line">
              <a:avLst/>
            </a:prstGeom>
            <a:noFill/>
            <a:ln w="6350" cap="flat" cmpd="sng" algn="ctr">
              <a:solidFill>
                <a:srgbClr val="FF0000"/>
              </a:solidFill>
              <a:prstDash val="dash"/>
              <a:miter lim="800000"/>
            </a:ln>
            <a:effectLst/>
          </p:spPr>
        </p:cxnSp>
        <p:cxnSp>
          <p:nvCxnSpPr>
            <p:cNvPr id="88" name="Straight Connector 87"/>
            <p:cNvCxnSpPr/>
            <p:nvPr userDrawn="1"/>
          </p:nvCxnSpPr>
          <p:spPr bwMode="gray">
            <a:xfrm flipH="1">
              <a:off x="-460208" y="81446"/>
              <a:ext cx="377657" cy="0"/>
            </a:xfrm>
            <a:prstGeom prst="line">
              <a:avLst/>
            </a:prstGeom>
            <a:noFill/>
            <a:ln w="6350" cap="flat" cmpd="sng" algn="ctr">
              <a:solidFill>
                <a:srgbClr val="FF0000"/>
              </a:solidFill>
              <a:prstDash val="dash"/>
              <a:miter lim="800000"/>
            </a:ln>
            <a:effectLst/>
          </p:spPr>
        </p:cxnSp>
      </p:grpSp>
      <p:grpSp>
        <p:nvGrpSpPr>
          <p:cNvPr id="89" name="Group 88"/>
          <p:cNvGrpSpPr/>
          <p:nvPr userDrawn="1"/>
        </p:nvGrpSpPr>
        <p:grpSpPr>
          <a:xfrm>
            <a:off x="-3101342" y="3022486"/>
            <a:ext cx="3018791" cy="726649"/>
            <a:chOff x="-460208" y="479536"/>
            <a:chExt cx="377657" cy="726649"/>
          </a:xfrm>
        </p:grpSpPr>
        <p:cxnSp>
          <p:nvCxnSpPr>
            <p:cNvPr id="90" name="Straight Connector 89"/>
            <p:cNvCxnSpPr/>
            <p:nvPr userDrawn="1"/>
          </p:nvCxnSpPr>
          <p:spPr bwMode="gray">
            <a:xfrm flipH="1">
              <a:off x="-460208" y="1206185"/>
              <a:ext cx="377657" cy="0"/>
            </a:xfrm>
            <a:prstGeom prst="line">
              <a:avLst/>
            </a:prstGeom>
            <a:noFill/>
            <a:ln w="6350" cap="flat" cmpd="sng" algn="ctr">
              <a:solidFill>
                <a:srgbClr val="FF0000"/>
              </a:solidFill>
              <a:prstDash val="dash"/>
              <a:miter lim="800000"/>
            </a:ln>
            <a:effectLst/>
          </p:spPr>
        </p:cxnSp>
        <p:cxnSp>
          <p:nvCxnSpPr>
            <p:cNvPr id="91" name="Straight Connector 90"/>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sp>
        <p:nvSpPr>
          <p:cNvPr id="94" name="Text Placeholder 6"/>
          <p:cNvSpPr>
            <a:spLocks noGrp="1"/>
          </p:cNvSpPr>
          <p:nvPr>
            <p:ph type="body" sz="quarter" idx="12" hasCustomPrompt="1"/>
          </p:nvPr>
        </p:nvSpPr>
        <p:spPr bwMode="gray">
          <a:xfrm>
            <a:off x="658812" y="4615543"/>
            <a:ext cx="4398963" cy="1149832"/>
          </a:xfrm>
        </p:spPr>
        <p:txBody>
          <a:bodyPr>
            <a:noAutofit/>
          </a:bodyPr>
          <a:lstStyle>
            <a:lvl1pPr algn="l">
              <a:lnSpc>
                <a:spcPct val="80000"/>
              </a:lnSpc>
              <a:defRPr sz="1500">
                <a:solidFill>
                  <a:schemeClr val="bg1"/>
                </a:solidFill>
                <a:latin typeface="+mn-lt"/>
              </a:defRPr>
            </a:lvl1pPr>
          </a:lstStyle>
          <a:p>
            <a:pPr lvl="0"/>
            <a:r>
              <a:rPr lang="en-GB" noProof="0"/>
              <a:t>Address</a:t>
            </a:r>
          </a:p>
        </p:txBody>
      </p:sp>
      <p:sp>
        <p:nvSpPr>
          <p:cNvPr id="137" name="Rectangle 104"/>
          <p:cNvSpPr>
            <a:spLocks noChangeArrowheads="1"/>
          </p:cNvSpPr>
          <p:nvPr userDrawn="1"/>
        </p:nvSpPr>
        <p:spPr bwMode="gray">
          <a:xfrm flipH="1">
            <a:off x="-3101352" y="4615543"/>
            <a:ext cx="3018793" cy="1149831"/>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ADDRESS HERE </a:t>
            </a:r>
          </a:p>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THE REFERENCE PRESENATATION HAS ALL LOCATIONS PRESET FOR YOU TO COPY AND USE FOR YOUR OWN PRESENTATION </a:t>
            </a:r>
          </a:p>
        </p:txBody>
      </p:sp>
      <p:grpSp>
        <p:nvGrpSpPr>
          <p:cNvPr id="138" name="Group 137"/>
          <p:cNvGrpSpPr/>
          <p:nvPr userDrawn="1"/>
        </p:nvGrpSpPr>
        <p:grpSpPr>
          <a:xfrm>
            <a:off x="-3101342" y="4588626"/>
            <a:ext cx="3018791" cy="1176748"/>
            <a:chOff x="-460208" y="610462"/>
            <a:chExt cx="377657" cy="1176748"/>
          </a:xfrm>
        </p:grpSpPr>
        <p:cxnSp>
          <p:nvCxnSpPr>
            <p:cNvPr id="139" name="Straight Connector 138"/>
            <p:cNvCxnSpPr/>
            <p:nvPr userDrawn="1"/>
          </p:nvCxnSpPr>
          <p:spPr bwMode="gray">
            <a:xfrm flipH="1">
              <a:off x="-460208" y="1787210"/>
              <a:ext cx="377657" cy="0"/>
            </a:xfrm>
            <a:prstGeom prst="line">
              <a:avLst/>
            </a:prstGeom>
            <a:noFill/>
            <a:ln w="6350" cap="flat" cmpd="sng" algn="ctr">
              <a:solidFill>
                <a:srgbClr val="FF0000"/>
              </a:solidFill>
              <a:prstDash val="dash"/>
              <a:miter lim="800000"/>
            </a:ln>
            <a:effectLst/>
          </p:spPr>
        </p:cxnSp>
        <p:cxnSp>
          <p:nvCxnSpPr>
            <p:cNvPr id="140" name="Straight Connector 139"/>
            <p:cNvCxnSpPr/>
            <p:nvPr userDrawn="1"/>
          </p:nvCxnSpPr>
          <p:spPr bwMode="gray">
            <a:xfrm flipH="1">
              <a:off x="-460208" y="610462"/>
              <a:ext cx="377657" cy="0"/>
            </a:xfrm>
            <a:prstGeom prst="line">
              <a:avLst/>
            </a:prstGeom>
            <a:noFill/>
            <a:ln w="6350" cap="flat" cmpd="sng" algn="ctr">
              <a:solidFill>
                <a:srgbClr val="FF0000"/>
              </a:solidFill>
              <a:prstDash val="dash"/>
              <a:miter lim="800000"/>
            </a:ln>
            <a:effectLst/>
          </p:spPr>
        </p:cxnSp>
      </p:grpSp>
      <p:cxnSp>
        <p:nvCxnSpPr>
          <p:cNvPr id="147" name="Straight Connector 146"/>
          <p:cNvCxnSpPr/>
          <p:nvPr userDrawn="1"/>
        </p:nvCxnSpPr>
        <p:spPr bwMode="gray">
          <a:xfrm flipH="1">
            <a:off x="-3101342" y="4190790"/>
            <a:ext cx="3018791" cy="0"/>
          </a:xfrm>
          <a:prstGeom prst="line">
            <a:avLst/>
          </a:prstGeom>
          <a:noFill/>
          <a:ln w="6350" cap="flat" cmpd="sng" algn="ctr">
            <a:solidFill>
              <a:srgbClr val="FF0000"/>
            </a:solidFill>
            <a:prstDash val="dash"/>
            <a:miter lim="800000"/>
          </a:ln>
          <a:effectLst/>
        </p:spPr>
      </p:cxnSp>
      <p:sp>
        <p:nvSpPr>
          <p:cNvPr id="148" name="Rectangle 104"/>
          <p:cNvSpPr>
            <a:spLocks noChangeArrowheads="1"/>
          </p:cNvSpPr>
          <p:nvPr userDrawn="1"/>
        </p:nvSpPr>
        <p:spPr bwMode="gray">
          <a:xfrm flipH="1">
            <a:off x="-3101357" y="4215512"/>
            <a:ext cx="3068635" cy="346197"/>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LOCATION</a:t>
            </a:r>
          </a:p>
        </p:txBody>
      </p:sp>
      <p:sp>
        <p:nvSpPr>
          <p:cNvPr id="149" name="Text Placeholder 6"/>
          <p:cNvSpPr>
            <a:spLocks noGrp="1"/>
          </p:cNvSpPr>
          <p:nvPr>
            <p:ph type="body" sz="quarter" idx="13" hasCustomPrompt="1"/>
          </p:nvPr>
        </p:nvSpPr>
        <p:spPr bwMode="gray">
          <a:xfrm>
            <a:off x="652167" y="4219206"/>
            <a:ext cx="4398963" cy="302127"/>
          </a:xfrm>
        </p:spPr>
        <p:txBody>
          <a:bodyPr>
            <a:noAutofit/>
          </a:bodyPr>
          <a:lstStyle>
            <a:lvl1pPr algn="l">
              <a:lnSpc>
                <a:spcPct val="80000"/>
              </a:lnSpc>
              <a:defRPr sz="1800" b="1" cap="all" baseline="0">
                <a:solidFill>
                  <a:schemeClr val="bg1"/>
                </a:solidFill>
                <a:latin typeface="+mj-lt"/>
              </a:defRPr>
            </a:lvl1pPr>
          </a:lstStyle>
          <a:p>
            <a:pPr lvl="0"/>
            <a:r>
              <a:rPr lang="en-GB" noProof="0"/>
              <a:t>Location</a:t>
            </a:r>
          </a:p>
        </p:txBody>
      </p:sp>
      <p:sp>
        <p:nvSpPr>
          <p:cNvPr id="168" name="Freeform 137"/>
          <p:cNvSpPr>
            <a:spLocks noEditPoints="1"/>
          </p:cNvSpPr>
          <p:nvPr userDrawn="1"/>
        </p:nvSpPr>
        <p:spPr bwMode="auto">
          <a:xfrm>
            <a:off x="1016313" y="6038855"/>
            <a:ext cx="237459" cy="238258"/>
          </a:xfrm>
          <a:custGeom>
            <a:avLst/>
            <a:gdLst>
              <a:gd name="T0" fmla="*/ 235 w 291"/>
              <a:gd name="T1" fmla="*/ 0 h 291"/>
              <a:gd name="T2" fmla="*/ 57 w 291"/>
              <a:gd name="T3" fmla="*/ 0 h 291"/>
              <a:gd name="T4" fmla="*/ 0 w 291"/>
              <a:gd name="T5" fmla="*/ 57 h 291"/>
              <a:gd name="T6" fmla="*/ 0 w 291"/>
              <a:gd name="T7" fmla="*/ 234 h 291"/>
              <a:gd name="T8" fmla="*/ 57 w 291"/>
              <a:gd name="T9" fmla="*/ 291 h 291"/>
              <a:gd name="T10" fmla="*/ 235 w 291"/>
              <a:gd name="T11" fmla="*/ 291 h 291"/>
              <a:gd name="T12" fmla="*/ 291 w 291"/>
              <a:gd name="T13" fmla="*/ 234 h 291"/>
              <a:gd name="T14" fmla="*/ 291 w 291"/>
              <a:gd name="T15" fmla="*/ 57 h 291"/>
              <a:gd name="T16" fmla="*/ 235 w 291"/>
              <a:gd name="T17" fmla="*/ 0 h 291"/>
              <a:gd name="T18" fmla="*/ 100 w 291"/>
              <a:gd name="T19" fmla="*/ 226 h 291"/>
              <a:gd name="T20" fmla="*/ 67 w 291"/>
              <a:gd name="T21" fmla="*/ 226 h 291"/>
              <a:gd name="T22" fmla="*/ 67 w 291"/>
              <a:gd name="T23" fmla="*/ 118 h 291"/>
              <a:gd name="T24" fmla="*/ 100 w 291"/>
              <a:gd name="T25" fmla="*/ 118 h 291"/>
              <a:gd name="T26" fmla="*/ 100 w 291"/>
              <a:gd name="T27" fmla="*/ 226 h 291"/>
              <a:gd name="T28" fmla="*/ 83 w 291"/>
              <a:gd name="T29" fmla="*/ 103 h 291"/>
              <a:gd name="T30" fmla="*/ 64 w 291"/>
              <a:gd name="T31" fmla="*/ 83 h 291"/>
              <a:gd name="T32" fmla="*/ 83 w 291"/>
              <a:gd name="T33" fmla="*/ 64 h 291"/>
              <a:gd name="T34" fmla="*/ 103 w 291"/>
              <a:gd name="T35" fmla="*/ 83 h 291"/>
              <a:gd name="T36" fmla="*/ 83 w 291"/>
              <a:gd name="T37" fmla="*/ 103 h 291"/>
              <a:gd name="T38" fmla="*/ 227 w 291"/>
              <a:gd name="T39" fmla="*/ 226 h 291"/>
              <a:gd name="T40" fmla="*/ 193 w 291"/>
              <a:gd name="T41" fmla="*/ 226 h 291"/>
              <a:gd name="T42" fmla="*/ 193 w 291"/>
              <a:gd name="T43" fmla="*/ 174 h 291"/>
              <a:gd name="T44" fmla="*/ 175 w 291"/>
              <a:gd name="T45" fmla="*/ 145 h 291"/>
              <a:gd name="T46" fmla="*/ 155 w 291"/>
              <a:gd name="T47" fmla="*/ 173 h 291"/>
              <a:gd name="T48" fmla="*/ 155 w 291"/>
              <a:gd name="T49" fmla="*/ 226 h 291"/>
              <a:gd name="T50" fmla="*/ 121 w 291"/>
              <a:gd name="T51" fmla="*/ 226 h 291"/>
              <a:gd name="T52" fmla="*/ 121 w 291"/>
              <a:gd name="T53" fmla="*/ 118 h 291"/>
              <a:gd name="T54" fmla="*/ 154 w 291"/>
              <a:gd name="T55" fmla="*/ 118 h 291"/>
              <a:gd name="T56" fmla="*/ 154 w 291"/>
              <a:gd name="T57" fmla="*/ 133 h 291"/>
              <a:gd name="T58" fmla="*/ 154 w 291"/>
              <a:gd name="T59" fmla="*/ 133 h 291"/>
              <a:gd name="T60" fmla="*/ 186 w 291"/>
              <a:gd name="T61" fmla="*/ 115 h 291"/>
              <a:gd name="T62" fmla="*/ 227 w 291"/>
              <a:gd name="T63" fmla="*/ 167 h 291"/>
              <a:gd name="T64" fmla="*/ 227 w 291"/>
              <a:gd name="T65" fmla="*/ 22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1" h="291">
                <a:moveTo>
                  <a:pt x="235" y="0"/>
                </a:moveTo>
                <a:cubicBezTo>
                  <a:pt x="57" y="0"/>
                  <a:pt x="57" y="0"/>
                  <a:pt x="57" y="0"/>
                </a:cubicBezTo>
                <a:cubicBezTo>
                  <a:pt x="26" y="0"/>
                  <a:pt x="0" y="26"/>
                  <a:pt x="0" y="57"/>
                </a:cubicBezTo>
                <a:cubicBezTo>
                  <a:pt x="0" y="234"/>
                  <a:pt x="0" y="234"/>
                  <a:pt x="0" y="234"/>
                </a:cubicBezTo>
                <a:cubicBezTo>
                  <a:pt x="0" y="266"/>
                  <a:pt x="26" y="291"/>
                  <a:pt x="57" y="291"/>
                </a:cubicBezTo>
                <a:cubicBezTo>
                  <a:pt x="235" y="291"/>
                  <a:pt x="235" y="291"/>
                  <a:pt x="235" y="291"/>
                </a:cubicBezTo>
                <a:cubicBezTo>
                  <a:pt x="266" y="291"/>
                  <a:pt x="291" y="266"/>
                  <a:pt x="291" y="234"/>
                </a:cubicBezTo>
                <a:cubicBezTo>
                  <a:pt x="291" y="57"/>
                  <a:pt x="291" y="57"/>
                  <a:pt x="291" y="57"/>
                </a:cubicBezTo>
                <a:cubicBezTo>
                  <a:pt x="291" y="26"/>
                  <a:pt x="266" y="0"/>
                  <a:pt x="235" y="0"/>
                </a:cubicBezTo>
                <a:close/>
                <a:moveTo>
                  <a:pt x="100" y="226"/>
                </a:moveTo>
                <a:cubicBezTo>
                  <a:pt x="67" y="226"/>
                  <a:pt x="67" y="226"/>
                  <a:pt x="67" y="226"/>
                </a:cubicBezTo>
                <a:cubicBezTo>
                  <a:pt x="67" y="118"/>
                  <a:pt x="67" y="118"/>
                  <a:pt x="67" y="118"/>
                </a:cubicBezTo>
                <a:cubicBezTo>
                  <a:pt x="100" y="118"/>
                  <a:pt x="100" y="118"/>
                  <a:pt x="100" y="118"/>
                </a:cubicBezTo>
                <a:lnTo>
                  <a:pt x="100" y="226"/>
                </a:lnTo>
                <a:close/>
                <a:moveTo>
                  <a:pt x="83" y="103"/>
                </a:moveTo>
                <a:cubicBezTo>
                  <a:pt x="73" y="103"/>
                  <a:pt x="64" y="94"/>
                  <a:pt x="64" y="83"/>
                </a:cubicBezTo>
                <a:cubicBezTo>
                  <a:pt x="64" y="73"/>
                  <a:pt x="73" y="64"/>
                  <a:pt x="83" y="64"/>
                </a:cubicBezTo>
                <a:cubicBezTo>
                  <a:pt x="94" y="64"/>
                  <a:pt x="103" y="73"/>
                  <a:pt x="103" y="83"/>
                </a:cubicBezTo>
                <a:cubicBezTo>
                  <a:pt x="103" y="94"/>
                  <a:pt x="94" y="103"/>
                  <a:pt x="83" y="103"/>
                </a:cubicBezTo>
                <a:close/>
                <a:moveTo>
                  <a:pt x="227" y="226"/>
                </a:moveTo>
                <a:cubicBezTo>
                  <a:pt x="193" y="226"/>
                  <a:pt x="193" y="226"/>
                  <a:pt x="193" y="226"/>
                </a:cubicBezTo>
                <a:cubicBezTo>
                  <a:pt x="193" y="174"/>
                  <a:pt x="193" y="174"/>
                  <a:pt x="193" y="174"/>
                </a:cubicBezTo>
                <a:cubicBezTo>
                  <a:pt x="193" y="161"/>
                  <a:pt x="193" y="145"/>
                  <a:pt x="175" y="145"/>
                </a:cubicBezTo>
                <a:cubicBezTo>
                  <a:pt x="158" y="145"/>
                  <a:pt x="155" y="159"/>
                  <a:pt x="155" y="173"/>
                </a:cubicBezTo>
                <a:cubicBezTo>
                  <a:pt x="155" y="226"/>
                  <a:pt x="155" y="226"/>
                  <a:pt x="155" y="226"/>
                </a:cubicBezTo>
                <a:cubicBezTo>
                  <a:pt x="121" y="226"/>
                  <a:pt x="121" y="226"/>
                  <a:pt x="121" y="226"/>
                </a:cubicBezTo>
                <a:cubicBezTo>
                  <a:pt x="121" y="118"/>
                  <a:pt x="121" y="118"/>
                  <a:pt x="121" y="118"/>
                </a:cubicBezTo>
                <a:cubicBezTo>
                  <a:pt x="154" y="118"/>
                  <a:pt x="154" y="118"/>
                  <a:pt x="154" y="118"/>
                </a:cubicBezTo>
                <a:cubicBezTo>
                  <a:pt x="154" y="133"/>
                  <a:pt x="154" y="133"/>
                  <a:pt x="154" y="133"/>
                </a:cubicBezTo>
                <a:cubicBezTo>
                  <a:pt x="154" y="133"/>
                  <a:pt x="154" y="133"/>
                  <a:pt x="154" y="133"/>
                </a:cubicBezTo>
                <a:cubicBezTo>
                  <a:pt x="159" y="124"/>
                  <a:pt x="170" y="115"/>
                  <a:pt x="186" y="115"/>
                </a:cubicBezTo>
                <a:cubicBezTo>
                  <a:pt x="220" y="115"/>
                  <a:pt x="227" y="138"/>
                  <a:pt x="227" y="167"/>
                </a:cubicBezTo>
                <a:lnTo>
                  <a:pt x="227" y="226"/>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nl-NL"/>
          </a:p>
        </p:txBody>
      </p:sp>
      <p:sp>
        <p:nvSpPr>
          <p:cNvPr id="169" name="Freeform 160"/>
          <p:cNvSpPr>
            <a:spLocks/>
          </p:cNvSpPr>
          <p:nvPr userDrawn="1"/>
        </p:nvSpPr>
        <p:spPr bwMode="auto">
          <a:xfrm>
            <a:off x="665086" y="6038855"/>
            <a:ext cx="237859" cy="238258"/>
          </a:xfrm>
          <a:custGeom>
            <a:avLst/>
            <a:gdLst>
              <a:gd name="T0" fmla="*/ 234 w 291"/>
              <a:gd name="T1" fmla="*/ 0 h 291"/>
              <a:gd name="T2" fmla="*/ 57 w 291"/>
              <a:gd name="T3" fmla="*/ 0 h 291"/>
              <a:gd name="T4" fmla="*/ 0 w 291"/>
              <a:gd name="T5" fmla="*/ 57 h 291"/>
              <a:gd name="T6" fmla="*/ 0 w 291"/>
              <a:gd name="T7" fmla="*/ 234 h 291"/>
              <a:gd name="T8" fmla="*/ 57 w 291"/>
              <a:gd name="T9" fmla="*/ 291 h 291"/>
              <a:gd name="T10" fmla="*/ 141 w 291"/>
              <a:gd name="T11" fmla="*/ 291 h 291"/>
              <a:gd name="T12" fmla="*/ 141 w 291"/>
              <a:gd name="T13" fmla="*/ 183 h 291"/>
              <a:gd name="T14" fmla="*/ 98 w 291"/>
              <a:gd name="T15" fmla="*/ 183 h 291"/>
              <a:gd name="T16" fmla="*/ 98 w 291"/>
              <a:gd name="T17" fmla="*/ 133 h 291"/>
              <a:gd name="T18" fmla="*/ 141 w 291"/>
              <a:gd name="T19" fmla="*/ 133 h 291"/>
              <a:gd name="T20" fmla="*/ 141 w 291"/>
              <a:gd name="T21" fmla="*/ 97 h 291"/>
              <a:gd name="T22" fmla="*/ 204 w 291"/>
              <a:gd name="T23" fmla="*/ 32 h 291"/>
              <a:gd name="T24" fmla="*/ 242 w 291"/>
              <a:gd name="T25" fmla="*/ 34 h 291"/>
              <a:gd name="T26" fmla="*/ 242 w 291"/>
              <a:gd name="T27" fmla="*/ 78 h 291"/>
              <a:gd name="T28" fmla="*/ 216 w 291"/>
              <a:gd name="T29" fmla="*/ 78 h 291"/>
              <a:gd name="T30" fmla="*/ 191 w 291"/>
              <a:gd name="T31" fmla="*/ 102 h 291"/>
              <a:gd name="T32" fmla="*/ 191 w 291"/>
              <a:gd name="T33" fmla="*/ 133 h 291"/>
              <a:gd name="T34" fmla="*/ 240 w 291"/>
              <a:gd name="T35" fmla="*/ 133 h 291"/>
              <a:gd name="T36" fmla="*/ 234 w 291"/>
              <a:gd name="T37" fmla="*/ 183 h 291"/>
              <a:gd name="T38" fmla="*/ 191 w 291"/>
              <a:gd name="T39" fmla="*/ 183 h 291"/>
              <a:gd name="T40" fmla="*/ 191 w 291"/>
              <a:gd name="T41" fmla="*/ 291 h 291"/>
              <a:gd name="T42" fmla="*/ 234 w 291"/>
              <a:gd name="T43" fmla="*/ 291 h 291"/>
              <a:gd name="T44" fmla="*/ 291 w 291"/>
              <a:gd name="T45" fmla="*/ 234 h 291"/>
              <a:gd name="T46" fmla="*/ 291 w 291"/>
              <a:gd name="T47" fmla="*/ 57 h 291"/>
              <a:gd name="T48" fmla="*/ 234 w 291"/>
              <a:gd name="T49"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1" h="291">
                <a:moveTo>
                  <a:pt x="234" y="0"/>
                </a:moveTo>
                <a:cubicBezTo>
                  <a:pt x="57" y="0"/>
                  <a:pt x="57" y="0"/>
                  <a:pt x="57" y="0"/>
                </a:cubicBezTo>
                <a:cubicBezTo>
                  <a:pt x="26" y="0"/>
                  <a:pt x="0" y="26"/>
                  <a:pt x="0" y="57"/>
                </a:cubicBezTo>
                <a:cubicBezTo>
                  <a:pt x="0" y="234"/>
                  <a:pt x="0" y="234"/>
                  <a:pt x="0" y="234"/>
                </a:cubicBezTo>
                <a:cubicBezTo>
                  <a:pt x="0" y="266"/>
                  <a:pt x="26" y="291"/>
                  <a:pt x="57" y="291"/>
                </a:cubicBezTo>
                <a:cubicBezTo>
                  <a:pt x="141" y="291"/>
                  <a:pt x="141" y="291"/>
                  <a:pt x="141" y="291"/>
                </a:cubicBezTo>
                <a:cubicBezTo>
                  <a:pt x="141" y="183"/>
                  <a:pt x="141" y="183"/>
                  <a:pt x="141" y="183"/>
                </a:cubicBezTo>
                <a:cubicBezTo>
                  <a:pt x="98" y="183"/>
                  <a:pt x="98" y="183"/>
                  <a:pt x="98" y="183"/>
                </a:cubicBezTo>
                <a:cubicBezTo>
                  <a:pt x="98" y="133"/>
                  <a:pt x="98" y="133"/>
                  <a:pt x="98" y="133"/>
                </a:cubicBezTo>
                <a:cubicBezTo>
                  <a:pt x="141" y="133"/>
                  <a:pt x="141" y="133"/>
                  <a:pt x="141" y="133"/>
                </a:cubicBezTo>
                <a:cubicBezTo>
                  <a:pt x="141" y="97"/>
                  <a:pt x="141" y="97"/>
                  <a:pt x="141" y="97"/>
                </a:cubicBezTo>
                <a:cubicBezTo>
                  <a:pt x="141" y="55"/>
                  <a:pt x="166" y="32"/>
                  <a:pt x="204" y="32"/>
                </a:cubicBezTo>
                <a:cubicBezTo>
                  <a:pt x="222" y="32"/>
                  <a:pt x="237" y="33"/>
                  <a:pt x="242" y="34"/>
                </a:cubicBezTo>
                <a:cubicBezTo>
                  <a:pt x="242" y="78"/>
                  <a:pt x="242" y="78"/>
                  <a:pt x="242" y="78"/>
                </a:cubicBezTo>
                <a:cubicBezTo>
                  <a:pt x="216" y="78"/>
                  <a:pt x="216" y="78"/>
                  <a:pt x="216" y="78"/>
                </a:cubicBezTo>
                <a:cubicBezTo>
                  <a:pt x="195" y="78"/>
                  <a:pt x="191" y="88"/>
                  <a:pt x="191" y="102"/>
                </a:cubicBezTo>
                <a:cubicBezTo>
                  <a:pt x="191" y="133"/>
                  <a:pt x="191" y="133"/>
                  <a:pt x="191" y="133"/>
                </a:cubicBezTo>
                <a:cubicBezTo>
                  <a:pt x="240" y="133"/>
                  <a:pt x="240" y="133"/>
                  <a:pt x="240" y="133"/>
                </a:cubicBezTo>
                <a:cubicBezTo>
                  <a:pt x="234" y="183"/>
                  <a:pt x="234" y="183"/>
                  <a:pt x="234" y="183"/>
                </a:cubicBezTo>
                <a:cubicBezTo>
                  <a:pt x="191" y="183"/>
                  <a:pt x="191" y="183"/>
                  <a:pt x="191" y="183"/>
                </a:cubicBezTo>
                <a:cubicBezTo>
                  <a:pt x="191" y="291"/>
                  <a:pt x="191" y="291"/>
                  <a:pt x="191" y="291"/>
                </a:cubicBezTo>
                <a:cubicBezTo>
                  <a:pt x="234" y="291"/>
                  <a:pt x="234" y="291"/>
                  <a:pt x="234" y="291"/>
                </a:cubicBezTo>
                <a:cubicBezTo>
                  <a:pt x="265" y="291"/>
                  <a:pt x="291" y="266"/>
                  <a:pt x="291" y="234"/>
                </a:cubicBezTo>
                <a:cubicBezTo>
                  <a:pt x="291" y="57"/>
                  <a:pt x="291" y="57"/>
                  <a:pt x="291" y="57"/>
                </a:cubicBezTo>
                <a:cubicBezTo>
                  <a:pt x="291" y="26"/>
                  <a:pt x="265" y="0"/>
                  <a:pt x="234" y="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nl-NL"/>
          </a:p>
        </p:txBody>
      </p:sp>
      <p:sp>
        <p:nvSpPr>
          <p:cNvPr id="170" name="Freeform 153"/>
          <p:cNvSpPr>
            <a:spLocks noEditPoints="1"/>
          </p:cNvSpPr>
          <p:nvPr userDrawn="1"/>
        </p:nvSpPr>
        <p:spPr bwMode="auto">
          <a:xfrm>
            <a:off x="1367140" y="6036546"/>
            <a:ext cx="242062" cy="242877"/>
          </a:xfrm>
          <a:custGeom>
            <a:avLst/>
            <a:gdLst>
              <a:gd name="T0" fmla="*/ 235 w 291"/>
              <a:gd name="T1" fmla="*/ 0 h 291"/>
              <a:gd name="T2" fmla="*/ 57 w 291"/>
              <a:gd name="T3" fmla="*/ 0 h 291"/>
              <a:gd name="T4" fmla="*/ 0 w 291"/>
              <a:gd name="T5" fmla="*/ 57 h 291"/>
              <a:gd name="T6" fmla="*/ 0 w 291"/>
              <a:gd name="T7" fmla="*/ 234 h 291"/>
              <a:gd name="T8" fmla="*/ 57 w 291"/>
              <a:gd name="T9" fmla="*/ 291 h 291"/>
              <a:gd name="T10" fmla="*/ 235 w 291"/>
              <a:gd name="T11" fmla="*/ 291 h 291"/>
              <a:gd name="T12" fmla="*/ 291 w 291"/>
              <a:gd name="T13" fmla="*/ 234 h 291"/>
              <a:gd name="T14" fmla="*/ 291 w 291"/>
              <a:gd name="T15" fmla="*/ 57 h 291"/>
              <a:gd name="T16" fmla="*/ 235 w 291"/>
              <a:gd name="T17" fmla="*/ 0 h 291"/>
              <a:gd name="T18" fmla="*/ 211 w 291"/>
              <a:gd name="T19" fmla="*/ 112 h 291"/>
              <a:gd name="T20" fmla="*/ 211 w 291"/>
              <a:gd name="T21" fmla="*/ 117 h 291"/>
              <a:gd name="T22" fmla="*/ 116 w 291"/>
              <a:gd name="T23" fmla="*/ 212 h 291"/>
              <a:gd name="T24" fmla="*/ 64 w 291"/>
              <a:gd name="T25" fmla="*/ 197 h 291"/>
              <a:gd name="T26" fmla="*/ 72 w 291"/>
              <a:gd name="T27" fmla="*/ 197 h 291"/>
              <a:gd name="T28" fmla="*/ 114 w 291"/>
              <a:gd name="T29" fmla="*/ 183 h 291"/>
              <a:gd name="T30" fmla="*/ 83 w 291"/>
              <a:gd name="T31" fmla="*/ 160 h 291"/>
              <a:gd name="T32" fmla="*/ 89 w 291"/>
              <a:gd name="T33" fmla="*/ 160 h 291"/>
              <a:gd name="T34" fmla="*/ 98 w 291"/>
              <a:gd name="T35" fmla="*/ 159 h 291"/>
              <a:gd name="T36" fmla="*/ 71 w 291"/>
              <a:gd name="T37" fmla="*/ 126 h 291"/>
              <a:gd name="T38" fmla="*/ 71 w 291"/>
              <a:gd name="T39" fmla="*/ 126 h 291"/>
              <a:gd name="T40" fmla="*/ 86 w 291"/>
              <a:gd name="T41" fmla="*/ 130 h 291"/>
              <a:gd name="T42" fmla="*/ 71 w 291"/>
              <a:gd name="T43" fmla="*/ 102 h 291"/>
              <a:gd name="T44" fmla="*/ 76 w 291"/>
              <a:gd name="T45" fmla="*/ 86 h 291"/>
              <a:gd name="T46" fmla="*/ 145 w 291"/>
              <a:gd name="T47" fmla="*/ 120 h 291"/>
              <a:gd name="T48" fmla="*/ 144 w 291"/>
              <a:gd name="T49" fmla="*/ 113 h 291"/>
              <a:gd name="T50" fmla="*/ 177 w 291"/>
              <a:gd name="T51" fmla="*/ 79 h 291"/>
              <a:gd name="T52" fmla="*/ 202 w 291"/>
              <a:gd name="T53" fmla="*/ 90 h 291"/>
              <a:gd name="T54" fmla="*/ 223 w 291"/>
              <a:gd name="T55" fmla="*/ 82 h 291"/>
              <a:gd name="T56" fmla="*/ 208 w 291"/>
              <a:gd name="T57" fmla="*/ 100 h 291"/>
              <a:gd name="T58" fmla="*/ 227 w 291"/>
              <a:gd name="T59" fmla="*/ 95 h 291"/>
              <a:gd name="T60" fmla="*/ 211 w 291"/>
              <a:gd name="T61" fmla="*/ 11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1" h="291">
                <a:moveTo>
                  <a:pt x="235" y="0"/>
                </a:moveTo>
                <a:cubicBezTo>
                  <a:pt x="57" y="0"/>
                  <a:pt x="57" y="0"/>
                  <a:pt x="57" y="0"/>
                </a:cubicBezTo>
                <a:cubicBezTo>
                  <a:pt x="26" y="0"/>
                  <a:pt x="0" y="26"/>
                  <a:pt x="0" y="57"/>
                </a:cubicBezTo>
                <a:cubicBezTo>
                  <a:pt x="0" y="234"/>
                  <a:pt x="0" y="234"/>
                  <a:pt x="0" y="234"/>
                </a:cubicBezTo>
                <a:cubicBezTo>
                  <a:pt x="0" y="265"/>
                  <a:pt x="26" y="291"/>
                  <a:pt x="57" y="291"/>
                </a:cubicBezTo>
                <a:cubicBezTo>
                  <a:pt x="235" y="291"/>
                  <a:pt x="235" y="291"/>
                  <a:pt x="235" y="291"/>
                </a:cubicBezTo>
                <a:cubicBezTo>
                  <a:pt x="266" y="291"/>
                  <a:pt x="291" y="265"/>
                  <a:pt x="291" y="234"/>
                </a:cubicBezTo>
                <a:cubicBezTo>
                  <a:pt x="291" y="57"/>
                  <a:pt x="291" y="57"/>
                  <a:pt x="291" y="57"/>
                </a:cubicBezTo>
                <a:cubicBezTo>
                  <a:pt x="291" y="26"/>
                  <a:pt x="266" y="0"/>
                  <a:pt x="235" y="0"/>
                </a:cubicBezTo>
                <a:close/>
                <a:moveTo>
                  <a:pt x="211" y="112"/>
                </a:moveTo>
                <a:cubicBezTo>
                  <a:pt x="211" y="114"/>
                  <a:pt x="211" y="115"/>
                  <a:pt x="211" y="117"/>
                </a:cubicBezTo>
                <a:cubicBezTo>
                  <a:pt x="211" y="161"/>
                  <a:pt x="177" y="212"/>
                  <a:pt x="116" y="212"/>
                </a:cubicBezTo>
                <a:cubicBezTo>
                  <a:pt x="97" y="212"/>
                  <a:pt x="79" y="206"/>
                  <a:pt x="64" y="197"/>
                </a:cubicBezTo>
                <a:cubicBezTo>
                  <a:pt x="67" y="197"/>
                  <a:pt x="70" y="197"/>
                  <a:pt x="72" y="197"/>
                </a:cubicBezTo>
                <a:cubicBezTo>
                  <a:pt x="88" y="197"/>
                  <a:pt x="102" y="192"/>
                  <a:pt x="114" y="183"/>
                </a:cubicBezTo>
                <a:cubicBezTo>
                  <a:pt x="99" y="183"/>
                  <a:pt x="87" y="173"/>
                  <a:pt x="83" y="160"/>
                </a:cubicBezTo>
                <a:cubicBezTo>
                  <a:pt x="85" y="160"/>
                  <a:pt x="87" y="160"/>
                  <a:pt x="89" y="160"/>
                </a:cubicBezTo>
                <a:cubicBezTo>
                  <a:pt x="92" y="160"/>
                  <a:pt x="95" y="160"/>
                  <a:pt x="98" y="159"/>
                </a:cubicBezTo>
                <a:cubicBezTo>
                  <a:pt x="82" y="156"/>
                  <a:pt x="71" y="143"/>
                  <a:pt x="71" y="126"/>
                </a:cubicBezTo>
                <a:cubicBezTo>
                  <a:pt x="71" y="126"/>
                  <a:pt x="71" y="126"/>
                  <a:pt x="71" y="126"/>
                </a:cubicBezTo>
                <a:cubicBezTo>
                  <a:pt x="75" y="128"/>
                  <a:pt x="81" y="130"/>
                  <a:pt x="86" y="130"/>
                </a:cubicBezTo>
                <a:cubicBezTo>
                  <a:pt x="77" y="124"/>
                  <a:pt x="71" y="114"/>
                  <a:pt x="71" y="102"/>
                </a:cubicBezTo>
                <a:cubicBezTo>
                  <a:pt x="71" y="96"/>
                  <a:pt x="73" y="90"/>
                  <a:pt x="76" y="86"/>
                </a:cubicBezTo>
                <a:cubicBezTo>
                  <a:pt x="92" y="106"/>
                  <a:pt x="117" y="119"/>
                  <a:pt x="145" y="120"/>
                </a:cubicBezTo>
                <a:cubicBezTo>
                  <a:pt x="144" y="118"/>
                  <a:pt x="144" y="115"/>
                  <a:pt x="144" y="113"/>
                </a:cubicBezTo>
                <a:cubicBezTo>
                  <a:pt x="144" y="94"/>
                  <a:pt x="159" y="79"/>
                  <a:pt x="177" y="79"/>
                </a:cubicBezTo>
                <a:cubicBezTo>
                  <a:pt x="187" y="79"/>
                  <a:pt x="195" y="83"/>
                  <a:pt x="202" y="90"/>
                </a:cubicBezTo>
                <a:cubicBezTo>
                  <a:pt x="209" y="88"/>
                  <a:pt x="216" y="86"/>
                  <a:pt x="223" y="82"/>
                </a:cubicBezTo>
                <a:cubicBezTo>
                  <a:pt x="220" y="90"/>
                  <a:pt x="215" y="96"/>
                  <a:pt x="208" y="100"/>
                </a:cubicBezTo>
                <a:cubicBezTo>
                  <a:pt x="215" y="100"/>
                  <a:pt x="221" y="98"/>
                  <a:pt x="227" y="95"/>
                </a:cubicBezTo>
                <a:cubicBezTo>
                  <a:pt x="223" y="102"/>
                  <a:pt x="217" y="108"/>
                  <a:pt x="211" y="112"/>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nl-NL"/>
          </a:p>
        </p:txBody>
      </p:sp>
      <p:grpSp>
        <p:nvGrpSpPr>
          <p:cNvPr id="171" name="Group 170"/>
          <p:cNvGrpSpPr/>
          <p:nvPr userDrawn="1"/>
        </p:nvGrpSpPr>
        <p:grpSpPr>
          <a:xfrm>
            <a:off x="1722570" y="6036546"/>
            <a:ext cx="241247" cy="242877"/>
            <a:chOff x="12560303" y="3738458"/>
            <a:chExt cx="939801" cy="946150"/>
          </a:xfrm>
          <a:solidFill>
            <a:schemeClr val="bg2"/>
          </a:solidFill>
        </p:grpSpPr>
        <p:sp>
          <p:nvSpPr>
            <p:cNvPr id="172" name="Freeform 158"/>
            <p:cNvSpPr>
              <a:spLocks noEditPoints="1"/>
            </p:cNvSpPr>
            <p:nvPr/>
          </p:nvSpPr>
          <p:spPr bwMode="auto">
            <a:xfrm>
              <a:off x="12560303" y="3738458"/>
              <a:ext cx="939801" cy="946150"/>
            </a:xfrm>
            <a:custGeom>
              <a:avLst/>
              <a:gdLst>
                <a:gd name="T0" fmla="*/ 234 w 290"/>
                <a:gd name="T1" fmla="*/ 0 h 291"/>
                <a:gd name="T2" fmla="*/ 56 w 290"/>
                <a:gd name="T3" fmla="*/ 0 h 291"/>
                <a:gd name="T4" fmla="*/ 0 w 290"/>
                <a:gd name="T5" fmla="*/ 57 h 291"/>
                <a:gd name="T6" fmla="*/ 0 w 290"/>
                <a:gd name="T7" fmla="*/ 234 h 291"/>
                <a:gd name="T8" fmla="*/ 56 w 290"/>
                <a:gd name="T9" fmla="*/ 291 h 291"/>
                <a:gd name="T10" fmla="*/ 234 w 290"/>
                <a:gd name="T11" fmla="*/ 291 h 291"/>
                <a:gd name="T12" fmla="*/ 290 w 290"/>
                <a:gd name="T13" fmla="*/ 234 h 291"/>
                <a:gd name="T14" fmla="*/ 290 w 290"/>
                <a:gd name="T15" fmla="*/ 57 h 291"/>
                <a:gd name="T16" fmla="*/ 234 w 290"/>
                <a:gd name="T17" fmla="*/ 0 h 291"/>
                <a:gd name="T18" fmla="*/ 226 w 290"/>
                <a:gd name="T19" fmla="*/ 178 h 291"/>
                <a:gd name="T20" fmla="*/ 203 w 290"/>
                <a:gd name="T21" fmla="*/ 201 h 291"/>
                <a:gd name="T22" fmla="*/ 87 w 290"/>
                <a:gd name="T23" fmla="*/ 201 h 291"/>
                <a:gd name="T24" fmla="*/ 64 w 290"/>
                <a:gd name="T25" fmla="*/ 178 h 291"/>
                <a:gd name="T26" fmla="*/ 64 w 290"/>
                <a:gd name="T27" fmla="*/ 113 h 291"/>
                <a:gd name="T28" fmla="*/ 87 w 290"/>
                <a:gd name="T29" fmla="*/ 90 h 291"/>
                <a:gd name="T30" fmla="*/ 203 w 290"/>
                <a:gd name="T31" fmla="*/ 90 h 291"/>
                <a:gd name="T32" fmla="*/ 226 w 290"/>
                <a:gd name="T33" fmla="*/ 113 h 291"/>
                <a:gd name="T34" fmla="*/ 226 w 290"/>
                <a:gd name="T35" fmla="*/ 178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0" h="291">
                  <a:moveTo>
                    <a:pt x="234" y="0"/>
                  </a:moveTo>
                  <a:cubicBezTo>
                    <a:pt x="56" y="0"/>
                    <a:pt x="56" y="0"/>
                    <a:pt x="56" y="0"/>
                  </a:cubicBezTo>
                  <a:cubicBezTo>
                    <a:pt x="25" y="0"/>
                    <a:pt x="0" y="26"/>
                    <a:pt x="0" y="57"/>
                  </a:cubicBezTo>
                  <a:cubicBezTo>
                    <a:pt x="0" y="234"/>
                    <a:pt x="0" y="234"/>
                    <a:pt x="0" y="234"/>
                  </a:cubicBezTo>
                  <a:cubicBezTo>
                    <a:pt x="0" y="265"/>
                    <a:pt x="25" y="291"/>
                    <a:pt x="56" y="291"/>
                  </a:cubicBezTo>
                  <a:cubicBezTo>
                    <a:pt x="234" y="291"/>
                    <a:pt x="234" y="291"/>
                    <a:pt x="234" y="291"/>
                  </a:cubicBezTo>
                  <a:cubicBezTo>
                    <a:pt x="265" y="291"/>
                    <a:pt x="290" y="265"/>
                    <a:pt x="290" y="234"/>
                  </a:cubicBezTo>
                  <a:cubicBezTo>
                    <a:pt x="290" y="57"/>
                    <a:pt x="290" y="57"/>
                    <a:pt x="290" y="57"/>
                  </a:cubicBezTo>
                  <a:cubicBezTo>
                    <a:pt x="290" y="26"/>
                    <a:pt x="265" y="0"/>
                    <a:pt x="234" y="0"/>
                  </a:cubicBezTo>
                  <a:close/>
                  <a:moveTo>
                    <a:pt x="226" y="178"/>
                  </a:moveTo>
                  <a:cubicBezTo>
                    <a:pt x="226" y="191"/>
                    <a:pt x="216" y="201"/>
                    <a:pt x="203" y="201"/>
                  </a:cubicBezTo>
                  <a:cubicBezTo>
                    <a:pt x="87" y="201"/>
                    <a:pt x="87" y="201"/>
                    <a:pt x="87" y="201"/>
                  </a:cubicBezTo>
                  <a:cubicBezTo>
                    <a:pt x="74" y="201"/>
                    <a:pt x="64" y="191"/>
                    <a:pt x="64" y="178"/>
                  </a:cubicBezTo>
                  <a:cubicBezTo>
                    <a:pt x="64" y="113"/>
                    <a:pt x="64" y="113"/>
                    <a:pt x="64" y="113"/>
                  </a:cubicBezTo>
                  <a:cubicBezTo>
                    <a:pt x="64" y="100"/>
                    <a:pt x="74" y="90"/>
                    <a:pt x="87" y="90"/>
                  </a:cubicBezTo>
                  <a:cubicBezTo>
                    <a:pt x="203" y="90"/>
                    <a:pt x="203" y="90"/>
                    <a:pt x="203" y="90"/>
                  </a:cubicBezTo>
                  <a:cubicBezTo>
                    <a:pt x="216" y="90"/>
                    <a:pt x="226" y="100"/>
                    <a:pt x="226" y="113"/>
                  </a:cubicBezTo>
                  <a:lnTo>
                    <a:pt x="226" y="1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173" name="Freeform 159"/>
            <p:cNvSpPr>
              <a:spLocks/>
            </p:cNvSpPr>
            <p:nvPr/>
          </p:nvSpPr>
          <p:spPr bwMode="auto">
            <a:xfrm>
              <a:off x="12974641" y="4128983"/>
              <a:ext cx="142875" cy="149225"/>
            </a:xfrm>
            <a:custGeom>
              <a:avLst/>
              <a:gdLst>
                <a:gd name="T0" fmla="*/ 0 w 90"/>
                <a:gd name="T1" fmla="*/ 94 h 94"/>
                <a:gd name="T2" fmla="*/ 90 w 90"/>
                <a:gd name="T3" fmla="*/ 47 h 94"/>
                <a:gd name="T4" fmla="*/ 0 w 90"/>
                <a:gd name="T5" fmla="*/ 0 h 94"/>
                <a:gd name="T6" fmla="*/ 0 w 90"/>
                <a:gd name="T7" fmla="*/ 94 h 94"/>
              </a:gdLst>
              <a:ahLst/>
              <a:cxnLst>
                <a:cxn ang="0">
                  <a:pos x="T0" y="T1"/>
                </a:cxn>
                <a:cxn ang="0">
                  <a:pos x="T2" y="T3"/>
                </a:cxn>
                <a:cxn ang="0">
                  <a:pos x="T4" y="T5"/>
                </a:cxn>
                <a:cxn ang="0">
                  <a:pos x="T6" y="T7"/>
                </a:cxn>
              </a:cxnLst>
              <a:rect l="0" t="0" r="r" b="b"/>
              <a:pathLst>
                <a:path w="90" h="94">
                  <a:moveTo>
                    <a:pt x="0" y="94"/>
                  </a:moveTo>
                  <a:lnTo>
                    <a:pt x="90" y="47"/>
                  </a:lnTo>
                  <a:lnTo>
                    <a:pt x="0" y="0"/>
                  </a:lnTo>
                  <a:lnTo>
                    <a:pt x="0"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grpSp>
    </p:spTree>
    <p:extLst>
      <p:ext uri="{BB962C8B-B14F-4D97-AF65-F5344CB8AC3E}">
        <p14:creationId xmlns:p14="http://schemas.microsoft.com/office/powerpoint/2010/main" val="1996306597"/>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Grey End Slide">
    <p:spTree>
      <p:nvGrpSpPr>
        <p:cNvPr id="1" name=""/>
        <p:cNvGrpSpPr/>
        <p:nvPr/>
      </p:nvGrpSpPr>
      <p:grpSpPr>
        <a:xfrm>
          <a:off x="0" y="0"/>
          <a:ext cx="0" cy="0"/>
          <a:chOff x="0" y="0"/>
          <a:chExt cx="0" cy="0"/>
        </a:xfrm>
      </p:grpSpPr>
      <p:sp>
        <p:nvSpPr>
          <p:cNvPr id="35"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sp>
        <p:nvSpPr>
          <p:cNvPr id="31" name="Rectangle 30"/>
          <p:cNvSpPr/>
          <p:nvPr userDrawn="1"/>
        </p:nvSpPr>
        <p:spPr>
          <a:xfrm>
            <a:off x="6096000" y="333375"/>
            <a:ext cx="5761038" cy="6191250"/>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30" name="Rectangle 29"/>
          <p:cNvSpPr/>
          <p:nvPr userDrawn="1"/>
        </p:nvSpPr>
        <p:spPr>
          <a:xfrm>
            <a:off x="334962" y="333375"/>
            <a:ext cx="5761038" cy="619125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25" name="Title 1"/>
          <p:cNvSpPr>
            <a:spLocks noGrp="1"/>
          </p:cNvSpPr>
          <p:nvPr>
            <p:ph type="ctrTitle" hasCustomPrompt="1"/>
          </p:nvPr>
        </p:nvSpPr>
        <p:spPr bwMode="gray">
          <a:xfrm>
            <a:off x="658812" y="1071321"/>
            <a:ext cx="4970463" cy="1840326"/>
          </a:xfrm>
        </p:spPr>
        <p:txBody>
          <a:bodyPr anchor="b" anchorCtr="0">
            <a:noAutofit/>
          </a:bodyPr>
          <a:lstStyle>
            <a:lvl1pPr algn="l">
              <a:lnSpc>
                <a:spcPts val="4600"/>
              </a:lnSpc>
              <a:defRPr sz="5600" b="1">
                <a:solidFill>
                  <a:schemeClr val="tx2"/>
                </a:solidFill>
              </a:defRPr>
            </a:lvl1pPr>
          </a:lstStyle>
          <a:p>
            <a:r>
              <a:rPr lang="en-GB" noProof="0"/>
              <a:t>Click to edit </a:t>
            </a:r>
            <a:br>
              <a:rPr lang="en-GB" noProof="0"/>
            </a:br>
            <a:r>
              <a:rPr lang="en-GB" noProof="0"/>
              <a:t>END title</a:t>
            </a:r>
          </a:p>
        </p:txBody>
      </p:sp>
      <p:grpSp>
        <p:nvGrpSpPr>
          <p:cNvPr id="60" name="Group 59"/>
          <p:cNvGrpSpPr/>
          <p:nvPr userDrawn="1"/>
        </p:nvGrpSpPr>
        <p:grpSpPr>
          <a:xfrm>
            <a:off x="6924883" y="2485894"/>
            <a:ext cx="4169881" cy="1760986"/>
            <a:chOff x="12638090" y="1376363"/>
            <a:chExt cx="3984627" cy="1682751"/>
          </a:xfrm>
          <a:solidFill>
            <a:schemeClr val="bg1"/>
          </a:solidFill>
        </p:grpSpPr>
        <p:sp>
          <p:nvSpPr>
            <p:cNvPr id="61" name="Freeform 5"/>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2" name="Oval 61"/>
            <p:cNvSpPr>
              <a:spLocks noChangeArrowheads="1"/>
            </p:cNvSpPr>
            <p:nvPr/>
          </p:nvSpPr>
          <p:spPr bwMode="auto">
            <a:xfrm>
              <a:off x="13134978" y="1836738"/>
              <a:ext cx="352425" cy="355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3" name="Rectangle 62"/>
            <p:cNvSpPr>
              <a:spLocks noChangeArrowheads="1"/>
            </p:cNvSpPr>
            <p:nvPr/>
          </p:nvSpPr>
          <p:spPr bwMode="auto">
            <a:xfrm>
              <a:off x="14266866" y="1590676"/>
              <a:ext cx="134938" cy="534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4" name="Freeform 8"/>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5" name="Freeform 9"/>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6" name="Freeform 10"/>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7" name="Freeform 11"/>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8" name="Freeform 12"/>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9" name="Freeform 13"/>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0" name="Freeform 14"/>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1" name="Freeform 15"/>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2" name="Freeform 16"/>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3" name="Freeform 17"/>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4" name="Freeform 18"/>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5" name="Freeform 19"/>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6" name="Freeform 20"/>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7" name="Rectangle 76"/>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8" name="Freeform 22"/>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9" name="Freeform 23"/>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0" name="Freeform 24"/>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1" name="Freeform 25"/>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2" name="Freeform 26"/>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3" name="Freeform 27"/>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4" name="Freeform 28"/>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5" name="Freeform 29"/>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6" name="Freeform 30"/>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7" name="Freeform 31"/>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8" name="Freeform 32"/>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grpSp>
        <p:nvGrpSpPr>
          <p:cNvPr id="99" name="Group 98"/>
          <p:cNvGrpSpPr/>
          <p:nvPr userDrawn="1"/>
        </p:nvGrpSpPr>
        <p:grpSpPr>
          <a:xfrm>
            <a:off x="12263438" y="0"/>
            <a:ext cx="3681702" cy="3436620"/>
            <a:chOff x="12263438" y="0"/>
            <a:chExt cx="3681702" cy="3436620"/>
          </a:xfrm>
        </p:grpSpPr>
        <p:sp>
          <p:nvSpPr>
            <p:cNvPr id="100"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101"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102"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103"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104"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105"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106"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107"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108"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109"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110"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111"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112"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113"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114"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115"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116"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117"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118"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119"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120" name="Rectangle 119"/>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121" name="Rectangle 120"/>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122" name="Rectangle 121"/>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123" name="Rectangle 122"/>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124" name="Rectangle 123"/>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125"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126"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127"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128"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129" name="Rectangle 128"/>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130" name="Rectangle 129"/>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131"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132"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
        <p:nvSpPr>
          <p:cNvPr id="89" name="Freeform 137"/>
          <p:cNvSpPr>
            <a:spLocks noEditPoints="1"/>
          </p:cNvSpPr>
          <p:nvPr userDrawn="1"/>
        </p:nvSpPr>
        <p:spPr bwMode="auto">
          <a:xfrm>
            <a:off x="1016313" y="6038855"/>
            <a:ext cx="237459" cy="238258"/>
          </a:xfrm>
          <a:custGeom>
            <a:avLst/>
            <a:gdLst>
              <a:gd name="T0" fmla="*/ 235 w 291"/>
              <a:gd name="T1" fmla="*/ 0 h 291"/>
              <a:gd name="T2" fmla="*/ 57 w 291"/>
              <a:gd name="T3" fmla="*/ 0 h 291"/>
              <a:gd name="T4" fmla="*/ 0 w 291"/>
              <a:gd name="T5" fmla="*/ 57 h 291"/>
              <a:gd name="T6" fmla="*/ 0 w 291"/>
              <a:gd name="T7" fmla="*/ 234 h 291"/>
              <a:gd name="T8" fmla="*/ 57 w 291"/>
              <a:gd name="T9" fmla="*/ 291 h 291"/>
              <a:gd name="T10" fmla="*/ 235 w 291"/>
              <a:gd name="T11" fmla="*/ 291 h 291"/>
              <a:gd name="T12" fmla="*/ 291 w 291"/>
              <a:gd name="T13" fmla="*/ 234 h 291"/>
              <a:gd name="T14" fmla="*/ 291 w 291"/>
              <a:gd name="T15" fmla="*/ 57 h 291"/>
              <a:gd name="T16" fmla="*/ 235 w 291"/>
              <a:gd name="T17" fmla="*/ 0 h 291"/>
              <a:gd name="T18" fmla="*/ 100 w 291"/>
              <a:gd name="T19" fmla="*/ 226 h 291"/>
              <a:gd name="T20" fmla="*/ 67 w 291"/>
              <a:gd name="T21" fmla="*/ 226 h 291"/>
              <a:gd name="T22" fmla="*/ 67 w 291"/>
              <a:gd name="T23" fmla="*/ 118 h 291"/>
              <a:gd name="T24" fmla="*/ 100 w 291"/>
              <a:gd name="T25" fmla="*/ 118 h 291"/>
              <a:gd name="T26" fmla="*/ 100 w 291"/>
              <a:gd name="T27" fmla="*/ 226 h 291"/>
              <a:gd name="T28" fmla="*/ 83 w 291"/>
              <a:gd name="T29" fmla="*/ 103 h 291"/>
              <a:gd name="T30" fmla="*/ 64 w 291"/>
              <a:gd name="T31" fmla="*/ 83 h 291"/>
              <a:gd name="T32" fmla="*/ 83 w 291"/>
              <a:gd name="T33" fmla="*/ 64 h 291"/>
              <a:gd name="T34" fmla="*/ 103 w 291"/>
              <a:gd name="T35" fmla="*/ 83 h 291"/>
              <a:gd name="T36" fmla="*/ 83 w 291"/>
              <a:gd name="T37" fmla="*/ 103 h 291"/>
              <a:gd name="T38" fmla="*/ 227 w 291"/>
              <a:gd name="T39" fmla="*/ 226 h 291"/>
              <a:gd name="T40" fmla="*/ 193 w 291"/>
              <a:gd name="T41" fmla="*/ 226 h 291"/>
              <a:gd name="T42" fmla="*/ 193 w 291"/>
              <a:gd name="T43" fmla="*/ 174 h 291"/>
              <a:gd name="T44" fmla="*/ 175 w 291"/>
              <a:gd name="T45" fmla="*/ 145 h 291"/>
              <a:gd name="T46" fmla="*/ 155 w 291"/>
              <a:gd name="T47" fmla="*/ 173 h 291"/>
              <a:gd name="T48" fmla="*/ 155 w 291"/>
              <a:gd name="T49" fmla="*/ 226 h 291"/>
              <a:gd name="T50" fmla="*/ 121 w 291"/>
              <a:gd name="T51" fmla="*/ 226 h 291"/>
              <a:gd name="T52" fmla="*/ 121 w 291"/>
              <a:gd name="T53" fmla="*/ 118 h 291"/>
              <a:gd name="T54" fmla="*/ 154 w 291"/>
              <a:gd name="T55" fmla="*/ 118 h 291"/>
              <a:gd name="T56" fmla="*/ 154 w 291"/>
              <a:gd name="T57" fmla="*/ 133 h 291"/>
              <a:gd name="T58" fmla="*/ 154 w 291"/>
              <a:gd name="T59" fmla="*/ 133 h 291"/>
              <a:gd name="T60" fmla="*/ 186 w 291"/>
              <a:gd name="T61" fmla="*/ 115 h 291"/>
              <a:gd name="T62" fmla="*/ 227 w 291"/>
              <a:gd name="T63" fmla="*/ 167 h 291"/>
              <a:gd name="T64" fmla="*/ 227 w 291"/>
              <a:gd name="T65" fmla="*/ 22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1" h="291">
                <a:moveTo>
                  <a:pt x="235" y="0"/>
                </a:moveTo>
                <a:cubicBezTo>
                  <a:pt x="57" y="0"/>
                  <a:pt x="57" y="0"/>
                  <a:pt x="57" y="0"/>
                </a:cubicBezTo>
                <a:cubicBezTo>
                  <a:pt x="26" y="0"/>
                  <a:pt x="0" y="26"/>
                  <a:pt x="0" y="57"/>
                </a:cubicBezTo>
                <a:cubicBezTo>
                  <a:pt x="0" y="234"/>
                  <a:pt x="0" y="234"/>
                  <a:pt x="0" y="234"/>
                </a:cubicBezTo>
                <a:cubicBezTo>
                  <a:pt x="0" y="266"/>
                  <a:pt x="26" y="291"/>
                  <a:pt x="57" y="291"/>
                </a:cubicBezTo>
                <a:cubicBezTo>
                  <a:pt x="235" y="291"/>
                  <a:pt x="235" y="291"/>
                  <a:pt x="235" y="291"/>
                </a:cubicBezTo>
                <a:cubicBezTo>
                  <a:pt x="266" y="291"/>
                  <a:pt x="291" y="266"/>
                  <a:pt x="291" y="234"/>
                </a:cubicBezTo>
                <a:cubicBezTo>
                  <a:pt x="291" y="57"/>
                  <a:pt x="291" y="57"/>
                  <a:pt x="291" y="57"/>
                </a:cubicBezTo>
                <a:cubicBezTo>
                  <a:pt x="291" y="26"/>
                  <a:pt x="266" y="0"/>
                  <a:pt x="235" y="0"/>
                </a:cubicBezTo>
                <a:close/>
                <a:moveTo>
                  <a:pt x="100" y="226"/>
                </a:moveTo>
                <a:cubicBezTo>
                  <a:pt x="67" y="226"/>
                  <a:pt x="67" y="226"/>
                  <a:pt x="67" y="226"/>
                </a:cubicBezTo>
                <a:cubicBezTo>
                  <a:pt x="67" y="118"/>
                  <a:pt x="67" y="118"/>
                  <a:pt x="67" y="118"/>
                </a:cubicBezTo>
                <a:cubicBezTo>
                  <a:pt x="100" y="118"/>
                  <a:pt x="100" y="118"/>
                  <a:pt x="100" y="118"/>
                </a:cubicBezTo>
                <a:lnTo>
                  <a:pt x="100" y="226"/>
                </a:lnTo>
                <a:close/>
                <a:moveTo>
                  <a:pt x="83" y="103"/>
                </a:moveTo>
                <a:cubicBezTo>
                  <a:pt x="73" y="103"/>
                  <a:pt x="64" y="94"/>
                  <a:pt x="64" y="83"/>
                </a:cubicBezTo>
                <a:cubicBezTo>
                  <a:pt x="64" y="73"/>
                  <a:pt x="73" y="64"/>
                  <a:pt x="83" y="64"/>
                </a:cubicBezTo>
                <a:cubicBezTo>
                  <a:pt x="94" y="64"/>
                  <a:pt x="103" y="73"/>
                  <a:pt x="103" y="83"/>
                </a:cubicBezTo>
                <a:cubicBezTo>
                  <a:pt x="103" y="94"/>
                  <a:pt x="94" y="103"/>
                  <a:pt x="83" y="103"/>
                </a:cubicBezTo>
                <a:close/>
                <a:moveTo>
                  <a:pt x="227" y="226"/>
                </a:moveTo>
                <a:cubicBezTo>
                  <a:pt x="193" y="226"/>
                  <a:pt x="193" y="226"/>
                  <a:pt x="193" y="226"/>
                </a:cubicBezTo>
                <a:cubicBezTo>
                  <a:pt x="193" y="174"/>
                  <a:pt x="193" y="174"/>
                  <a:pt x="193" y="174"/>
                </a:cubicBezTo>
                <a:cubicBezTo>
                  <a:pt x="193" y="161"/>
                  <a:pt x="193" y="145"/>
                  <a:pt x="175" y="145"/>
                </a:cubicBezTo>
                <a:cubicBezTo>
                  <a:pt x="158" y="145"/>
                  <a:pt x="155" y="159"/>
                  <a:pt x="155" y="173"/>
                </a:cubicBezTo>
                <a:cubicBezTo>
                  <a:pt x="155" y="226"/>
                  <a:pt x="155" y="226"/>
                  <a:pt x="155" y="226"/>
                </a:cubicBezTo>
                <a:cubicBezTo>
                  <a:pt x="121" y="226"/>
                  <a:pt x="121" y="226"/>
                  <a:pt x="121" y="226"/>
                </a:cubicBezTo>
                <a:cubicBezTo>
                  <a:pt x="121" y="118"/>
                  <a:pt x="121" y="118"/>
                  <a:pt x="121" y="118"/>
                </a:cubicBezTo>
                <a:cubicBezTo>
                  <a:pt x="154" y="118"/>
                  <a:pt x="154" y="118"/>
                  <a:pt x="154" y="118"/>
                </a:cubicBezTo>
                <a:cubicBezTo>
                  <a:pt x="154" y="133"/>
                  <a:pt x="154" y="133"/>
                  <a:pt x="154" y="133"/>
                </a:cubicBezTo>
                <a:cubicBezTo>
                  <a:pt x="154" y="133"/>
                  <a:pt x="154" y="133"/>
                  <a:pt x="154" y="133"/>
                </a:cubicBezTo>
                <a:cubicBezTo>
                  <a:pt x="159" y="124"/>
                  <a:pt x="170" y="115"/>
                  <a:pt x="186" y="115"/>
                </a:cubicBezTo>
                <a:cubicBezTo>
                  <a:pt x="220" y="115"/>
                  <a:pt x="227" y="138"/>
                  <a:pt x="227" y="167"/>
                </a:cubicBezTo>
                <a:lnTo>
                  <a:pt x="227" y="22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nl-NL"/>
          </a:p>
        </p:txBody>
      </p:sp>
      <p:sp>
        <p:nvSpPr>
          <p:cNvPr id="90" name="Freeform 160"/>
          <p:cNvSpPr>
            <a:spLocks/>
          </p:cNvSpPr>
          <p:nvPr userDrawn="1"/>
        </p:nvSpPr>
        <p:spPr bwMode="auto">
          <a:xfrm>
            <a:off x="665086" y="6038855"/>
            <a:ext cx="237859" cy="238258"/>
          </a:xfrm>
          <a:custGeom>
            <a:avLst/>
            <a:gdLst>
              <a:gd name="T0" fmla="*/ 234 w 291"/>
              <a:gd name="T1" fmla="*/ 0 h 291"/>
              <a:gd name="T2" fmla="*/ 57 w 291"/>
              <a:gd name="T3" fmla="*/ 0 h 291"/>
              <a:gd name="T4" fmla="*/ 0 w 291"/>
              <a:gd name="T5" fmla="*/ 57 h 291"/>
              <a:gd name="T6" fmla="*/ 0 w 291"/>
              <a:gd name="T7" fmla="*/ 234 h 291"/>
              <a:gd name="T8" fmla="*/ 57 w 291"/>
              <a:gd name="T9" fmla="*/ 291 h 291"/>
              <a:gd name="T10" fmla="*/ 141 w 291"/>
              <a:gd name="T11" fmla="*/ 291 h 291"/>
              <a:gd name="T12" fmla="*/ 141 w 291"/>
              <a:gd name="T13" fmla="*/ 183 h 291"/>
              <a:gd name="T14" fmla="*/ 98 w 291"/>
              <a:gd name="T15" fmla="*/ 183 h 291"/>
              <a:gd name="T16" fmla="*/ 98 w 291"/>
              <a:gd name="T17" fmla="*/ 133 h 291"/>
              <a:gd name="T18" fmla="*/ 141 w 291"/>
              <a:gd name="T19" fmla="*/ 133 h 291"/>
              <a:gd name="T20" fmla="*/ 141 w 291"/>
              <a:gd name="T21" fmla="*/ 97 h 291"/>
              <a:gd name="T22" fmla="*/ 204 w 291"/>
              <a:gd name="T23" fmla="*/ 32 h 291"/>
              <a:gd name="T24" fmla="*/ 242 w 291"/>
              <a:gd name="T25" fmla="*/ 34 h 291"/>
              <a:gd name="T26" fmla="*/ 242 w 291"/>
              <a:gd name="T27" fmla="*/ 78 h 291"/>
              <a:gd name="T28" fmla="*/ 216 w 291"/>
              <a:gd name="T29" fmla="*/ 78 h 291"/>
              <a:gd name="T30" fmla="*/ 191 w 291"/>
              <a:gd name="T31" fmla="*/ 102 h 291"/>
              <a:gd name="T32" fmla="*/ 191 w 291"/>
              <a:gd name="T33" fmla="*/ 133 h 291"/>
              <a:gd name="T34" fmla="*/ 240 w 291"/>
              <a:gd name="T35" fmla="*/ 133 h 291"/>
              <a:gd name="T36" fmla="*/ 234 w 291"/>
              <a:gd name="T37" fmla="*/ 183 h 291"/>
              <a:gd name="T38" fmla="*/ 191 w 291"/>
              <a:gd name="T39" fmla="*/ 183 h 291"/>
              <a:gd name="T40" fmla="*/ 191 w 291"/>
              <a:gd name="T41" fmla="*/ 291 h 291"/>
              <a:gd name="T42" fmla="*/ 234 w 291"/>
              <a:gd name="T43" fmla="*/ 291 h 291"/>
              <a:gd name="T44" fmla="*/ 291 w 291"/>
              <a:gd name="T45" fmla="*/ 234 h 291"/>
              <a:gd name="T46" fmla="*/ 291 w 291"/>
              <a:gd name="T47" fmla="*/ 57 h 291"/>
              <a:gd name="T48" fmla="*/ 234 w 291"/>
              <a:gd name="T49"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1" h="291">
                <a:moveTo>
                  <a:pt x="234" y="0"/>
                </a:moveTo>
                <a:cubicBezTo>
                  <a:pt x="57" y="0"/>
                  <a:pt x="57" y="0"/>
                  <a:pt x="57" y="0"/>
                </a:cubicBezTo>
                <a:cubicBezTo>
                  <a:pt x="26" y="0"/>
                  <a:pt x="0" y="26"/>
                  <a:pt x="0" y="57"/>
                </a:cubicBezTo>
                <a:cubicBezTo>
                  <a:pt x="0" y="234"/>
                  <a:pt x="0" y="234"/>
                  <a:pt x="0" y="234"/>
                </a:cubicBezTo>
                <a:cubicBezTo>
                  <a:pt x="0" y="266"/>
                  <a:pt x="26" y="291"/>
                  <a:pt x="57" y="291"/>
                </a:cubicBezTo>
                <a:cubicBezTo>
                  <a:pt x="141" y="291"/>
                  <a:pt x="141" y="291"/>
                  <a:pt x="141" y="291"/>
                </a:cubicBezTo>
                <a:cubicBezTo>
                  <a:pt x="141" y="183"/>
                  <a:pt x="141" y="183"/>
                  <a:pt x="141" y="183"/>
                </a:cubicBezTo>
                <a:cubicBezTo>
                  <a:pt x="98" y="183"/>
                  <a:pt x="98" y="183"/>
                  <a:pt x="98" y="183"/>
                </a:cubicBezTo>
                <a:cubicBezTo>
                  <a:pt x="98" y="133"/>
                  <a:pt x="98" y="133"/>
                  <a:pt x="98" y="133"/>
                </a:cubicBezTo>
                <a:cubicBezTo>
                  <a:pt x="141" y="133"/>
                  <a:pt x="141" y="133"/>
                  <a:pt x="141" y="133"/>
                </a:cubicBezTo>
                <a:cubicBezTo>
                  <a:pt x="141" y="97"/>
                  <a:pt x="141" y="97"/>
                  <a:pt x="141" y="97"/>
                </a:cubicBezTo>
                <a:cubicBezTo>
                  <a:pt x="141" y="55"/>
                  <a:pt x="166" y="32"/>
                  <a:pt x="204" y="32"/>
                </a:cubicBezTo>
                <a:cubicBezTo>
                  <a:pt x="222" y="32"/>
                  <a:pt x="237" y="33"/>
                  <a:pt x="242" y="34"/>
                </a:cubicBezTo>
                <a:cubicBezTo>
                  <a:pt x="242" y="78"/>
                  <a:pt x="242" y="78"/>
                  <a:pt x="242" y="78"/>
                </a:cubicBezTo>
                <a:cubicBezTo>
                  <a:pt x="216" y="78"/>
                  <a:pt x="216" y="78"/>
                  <a:pt x="216" y="78"/>
                </a:cubicBezTo>
                <a:cubicBezTo>
                  <a:pt x="195" y="78"/>
                  <a:pt x="191" y="88"/>
                  <a:pt x="191" y="102"/>
                </a:cubicBezTo>
                <a:cubicBezTo>
                  <a:pt x="191" y="133"/>
                  <a:pt x="191" y="133"/>
                  <a:pt x="191" y="133"/>
                </a:cubicBezTo>
                <a:cubicBezTo>
                  <a:pt x="240" y="133"/>
                  <a:pt x="240" y="133"/>
                  <a:pt x="240" y="133"/>
                </a:cubicBezTo>
                <a:cubicBezTo>
                  <a:pt x="234" y="183"/>
                  <a:pt x="234" y="183"/>
                  <a:pt x="234" y="183"/>
                </a:cubicBezTo>
                <a:cubicBezTo>
                  <a:pt x="191" y="183"/>
                  <a:pt x="191" y="183"/>
                  <a:pt x="191" y="183"/>
                </a:cubicBezTo>
                <a:cubicBezTo>
                  <a:pt x="191" y="291"/>
                  <a:pt x="191" y="291"/>
                  <a:pt x="191" y="291"/>
                </a:cubicBezTo>
                <a:cubicBezTo>
                  <a:pt x="234" y="291"/>
                  <a:pt x="234" y="291"/>
                  <a:pt x="234" y="291"/>
                </a:cubicBezTo>
                <a:cubicBezTo>
                  <a:pt x="265" y="291"/>
                  <a:pt x="291" y="266"/>
                  <a:pt x="291" y="234"/>
                </a:cubicBezTo>
                <a:cubicBezTo>
                  <a:pt x="291" y="57"/>
                  <a:pt x="291" y="57"/>
                  <a:pt x="291" y="57"/>
                </a:cubicBezTo>
                <a:cubicBezTo>
                  <a:pt x="291" y="26"/>
                  <a:pt x="265" y="0"/>
                  <a:pt x="234"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nl-NL"/>
          </a:p>
        </p:txBody>
      </p:sp>
      <p:sp>
        <p:nvSpPr>
          <p:cNvPr id="98" name="Freeform 153"/>
          <p:cNvSpPr>
            <a:spLocks noEditPoints="1"/>
          </p:cNvSpPr>
          <p:nvPr userDrawn="1"/>
        </p:nvSpPr>
        <p:spPr bwMode="auto">
          <a:xfrm>
            <a:off x="1367140" y="6036546"/>
            <a:ext cx="242062" cy="242877"/>
          </a:xfrm>
          <a:custGeom>
            <a:avLst/>
            <a:gdLst>
              <a:gd name="T0" fmla="*/ 235 w 291"/>
              <a:gd name="T1" fmla="*/ 0 h 291"/>
              <a:gd name="T2" fmla="*/ 57 w 291"/>
              <a:gd name="T3" fmla="*/ 0 h 291"/>
              <a:gd name="T4" fmla="*/ 0 w 291"/>
              <a:gd name="T5" fmla="*/ 57 h 291"/>
              <a:gd name="T6" fmla="*/ 0 w 291"/>
              <a:gd name="T7" fmla="*/ 234 h 291"/>
              <a:gd name="T8" fmla="*/ 57 w 291"/>
              <a:gd name="T9" fmla="*/ 291 h 291"/>
              <a:gd name="T10" fmla="*/ 235 w 291"/>
              <a:gd name="T11" fmla="*/ 291 h 291"/>
              <a:gd name="T12" fmla="*/ 291 w 291"/>
              <a:gd name="T13" fmla="*/ 234 h 291"/>
              <a:gd name="T14" fmla="*/ 291 w 291"/>
              <a:gd name="T15" fmla="*/ 57 h 291"/>
              <a:gd name="T16" fmla="*/ 235 w 291"/>
              <a:gd name="T17" fmla="*/ 0 h 291"/>
              <a:gd name="T18" fmla="*/ 211 w 291"/>
              <a:gd name="T19" fmla="*/ 112 h 291"/>
              <a:gd name="T20" fmla="*/ 211 w 291"/>
              <a:gd name="T21" fmla="*/ 117 h 291"/>
              <a:gd name="T22" fmla="*/ 116 w 291"/>
              <a:gd name="T23" fmla="*/ 212 h 291"/>
              <a:gd name="T24" fmla="*/ 64 w 291"/>
              <a:gd name="T25" fmla="*/ 197 h 291"/>
              <a:gd name="T26" fmla="*/ 72 w 291"/>
              <a:gd name="T27" fmla="*/ 197 h 291"/>
              <a:gd name="T28" fmla="*/ 114 w 291"/>
              <a:gd name="T29" fmla="*/ 183 h 291"/>
              <a:gd name="T30" fmla="*/ 83 w 291"/>
              <a:gd name="T31" fmla="*/ 160 h 291"/>
              <a:gd name="T32" fmla="*/ 89 w 291"/>
              <a:gd name="T33" fmla="*/ 160 h 291"/>
              <a:gd name="T34" fmla="*/ 98 w 291"/>
              <a:gd name="T35" fmla="*/ 159 h 291"/>
              <a:gd name="T36" fmla="*/ 71 w 291"/>
              <a:gd name="T37" fmla="*/ 126 h 291"/>
              <a:gd name="T38" fmla="*/ 71 w 291"/>
              <a:gd name="T39" fmla="*/ 126 h 291"/>
              <a:gd name="T40" fmla="*/ 86 w 291"/>
              <a:gd name="T41" fmla="*/ 130 h 291"/>
              <a:gd name="T42" fmla="*/ 71 w 291"/>
              <a:gd name="T43" fmla="*/ 102 h 291"/>
              <a:gd name="T44" fmla="*/ 76 w 291"/>
              <a:gd name="T45" fmla="*/ 86 h 291"/>
              <a:gd name="T46" fmla="*/ 145 w 291"/>
              <a:gd name="T47" fmla="*/ 120 h 291"/>
              <a:gd name="T48" fmla="*/ 144 w 291"/>
              <a:gd name="T49" fmla="*/ 113 h 291"/>
              <a:gd name="T50" fmla="*/ 177 w 291"/>
              <a:gd name="T51" fmla="*/ 79 h 291"/>
              <a:gd name="T52" fmla="*/ 202 w 291"/>
              <a:gd name="T53" fmla="*/ 90 h 291"/>
              <a:gd name="T54" fmla="*/ 223 w 291"/>
              <a:gd name="T55" fmla="*/ 82 h 291"/>
              <a:gd name="T56" fmla="*/ 208 w 291"/>
              <a:gd name="T57" fmla="*/ 100 h 291"/>
              <a:gd name="T58" fmla="*/ 227 w 291"/>
              <a:gd name="T59" fmla="*/ 95 h 291"/>
              <a:gd name="T60" fmla="*/ 211 w 291"/>
              <a:gd name="T61" fmla="*/ 11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1" h="291">
                <a:moveTo>
                  <a:pt x="235" y="0"/>
                </a:moveTo>
                <a:cubicBezTo>
                  <a:pt x="57" y="0"/>
                  <a:pt x="57" y="0"/>
                  <a:pt x="57" y="0"/>
                </a:cubicBezTo>
                <a:cubicBezTo>
                  <a:pt x="26" y="0"/>
                  <a:pt x="0" y="26"/>
                  <a:pt x="0" y="57"/>
                </a:cubicBezTo>
                <a:cubicBezTo>
                  <a:pt x="0" y="234"/>
                  <a:pt x="0" y="234"/>
                  <a:pt x="0" y="234"/>
                </a:cubicBezTo>
                <a:cubicBezTo>
                  <a:pt x="0" y="265"/>
                  <a:pt x="26" y="291"/>
                  <a:pt x="57" y="291"/>
                </a:cubicBezTo>
                <a:cubicBezTo>
                  <a:pt x="235" y="291"/>
                  <a:pt x="235" y="291"/>
                  <a:pt x="235" y="291"/>
                </a:cubicBezTo>
                <a:cubicBezTo>
                  <a:pt x="266" y="291"/>
                  <a:pt x="291" y="265"/>
                  <a:pt x="291" y="234"/>
                </a:cubicBezTo>
                <a:cubicBezTo>
                  <a:pt x="291" y="57"/>
                  <a:pt x="291" y="57"/>
                  <a:pt x="291" y="57"/>
                </a:cubicBezTo>
                <a:cubicBezTo>
                  <a:pt x="291" y="26"/>
                  <a:pt x="266" y="0"/>
                  <a:pt x="235" y="0"/>
                </a:cubicBezTo>
                <a:close/>
                <a:moveTo>
                  <a:pt x="211" y="112"/>
                </a:moveTo>
                <a:cubicBezTo>
                  <a:pt x="211" y="114"/>
                  <a:pt x="211" y="115"/>
                  <a:pt x="211" y="117"/>
                </a:cubicBezTo>
                <a:cubicBezTo>
                  <a:pt x="211" y="161"/>
                  <a:pt x="177" y="212"/>
                  <a:pt x="116" y="212"/>
                </a:cubicBezTo>
                <a:cubicBezTo>
                  <a:pt x="97" y="212"/>
                  <a:pt x="79" y="206"/>
                  <a:pt x="64" y="197"/>
                </a:cubicBezTo>
                <a:cubicBezTo>
                  <a:pt x="67" y="197"/>
                  <a:pt x="70" y="197"/>
                  <a:pt x="72" y="197"/>
                </a:cubicBezTo>
                <a:cubicBezTo>
                  <a:pt x="88" y="197"/>
                  <a:pt x="102" y="192"/>
                  <a:pt x="114" y="183"/>
                </a:cubicBezTo>
                <a:cubicBezTo>
                  <a:pt x="99" y="183"/>
                  <a:pt x="87" y="173"/>
                  <a:pt x="83" y="160"/>
                </a:cubicBezTo>
                <a:cubicBezTo>
                  <a:pt x="85" y="160"/>
                  <a:pt x="87" y="160"/>
                  <a:pt x="89" y="160"/>
                </a:cubicBezTo>
                <a:cubicBezTo>
                  <a:pt x="92" y="160"/>
                  <a:pt x="95" y="160"/>
                  <a:pt x="98" y="159"/>
                </a:cubicBezTo>
                <a:cubicBezTo>
                  <a:pt x="82" y="156"/>
                  <a:pt x="71" y="143"/>
                  <a:pt x="71" y="126"/>
                </a:cubicBezTo>
                <a:cubicBezTo>
                  <a:pt x="71" y="126"/>
                  <a:pt x="71" y="126"/>
                  <a:pt x="71" y="126"/>
                </a:cubicBezTo>
                <a:cubicBezTo>
                  <a:pt x="75" y="128"/>
                  <a:pt x="81" y="130"/>
                  <a:pt x="86" y="130"/>
                </a:cubicBezTo>
                <a:cubicBezTo>
                  <a:pt x="77" y="124"/>
                  <a:pt x="71" y="114"/>
                  <a:pt x="71" y="102"/>
                </a:cubicBezTo>
                <a:cubicBezTo>
                  <a:pt x="71" y="96"/>
                  <a:pt x="73" y="90"/>
                  <a:pt x="76" y="86"/>
                </a:cubicBezTo>
                <a:cubicBezTo>
                  <a:pt x="92" y="106"/>
                  <a:pt x="117" y="119"/>
                  <a:pt x="145" y="120"/>
                </a:cubicBezTo>
                <a:cubicBezTo>
                  <a:pt x="144" y="118"/>
                  <a:pt x="144" y="115"/>
                  <a:pt x="144" y="113"/>
                </a:cubicBezTo>
                <a:cubicBezTo>
                  <a:pt x="144" y="94"/>
                  <a:pt x="159" y="79"/>
                  <a:pt x="177" y="79"/>
                </a:cubicBezTo>
                <a:cubicBezTo>
                  <a:pt x="187" y="79"/>
                  <a:pt x="195" y="83"/>
                  <a:pt x="202" y="90"/>
                </a:cubicBezTo>
                <a:cubicBezTo>
                  <a:pt x="209" y="88"/>
                  <a:pt x="216" y="86"/>
                  <a:pt x="223" y="82"/>
                </a:cubicBezTo>
                <a:cubicBezTo>
                  <a:pt x="220" y="90"/>
                  <a:pt x="215" y="96"/>
                  <a:pt x="208" y="100"/>
                </a:cubicBezTo>
                <a:cubicBezTo>
                  <a:pt x="215" y="100"/>
                  <a:pt x="221" y="98"/>
                  <a:pt x="227" y="95"/>
                </a:cubicBezTo>
                <a:cubicBezTo>
                  <a:pt x="223" y="102"/>
                  <a:pt x="217" y="108"/>
                  <a:pt x="211" y="11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nl-NL"/>
          </a:p>
        </p:txBody>
      </p:sp>
      <p:grpSp>
        <p:nvGrpSpPr>
          <p:cNvPr id="141" name="Group 140"/>
          <p:cNvGrpSpPr/>
          <p:nvPr userDrawn="1"/>
        </p:nvGrpSpPr>
        <p:grpSpPr>
          <a:xfrm>
            <a:off x="1722570" y="6036546"/>
            <a:ext cx="241247" cy="242877"/>
            <a:chOff x="12560303" y="3738458"/>
            <a:chExt cx="939801" cy="946150"/>
          </a:xfrm>
          <a:solidFill>
            <a:schemeClr val="tx2"/>
          </a:solidFill>
        </p:grpSpPr>
        <p:sp>
          <p:nvSpPr>
            <p:cNvPr id="142" name="Freeform 158"/>
            <p:cNvSpPr>
              <a:spLocks noEditPoints="1"/>
            </p:cNvSpPr>
            <p:nvPr/>
          </p:nvSpPr>
          <p:spPr bwMode="auto">
            <a:xfrm>
              <a:off x="12560303" y="3738458"/>
              <a:ext cx="939801" cy="946150"/>
            </a:xfrm>
            <a:custGeom>
              <a:avLst/>
              <a:gdLst>
                <a:gd name="T0" fmla="*/ 234 w 290"/>
                <a:gd name="T1" fmla="*/ 0 h 291"/>
                <a:gd name="T2" fmla="*/ 56 w 290"/>
                <a:gd name="T3" fmla="*/ 0 h 291"/>
                <a:gd name="T4" fmla="*/ 0 w 290"/>
                <a:gd name="T5" fmla="*/ 57 h 291"/>
                <a:gd name="T6" fmla="*/ 0 w 290"/>
                <a:gd name="T7" fmla="*/ 234 h 291"/>
                <a:gd name="T8" fmla="*/ 56 w 290"/>
                <a:gd name="T9" fmla="*/ 291 h 291"/>
                <a:gd name="T10" fmla="*/ 234 w 290"/>
                <a:gd name="T11" fmla="*/ 291 h 291"/>
                <a:gd name="T12" fmla="*/ 290 w 290"/>
                <a:gd name="T13" fmla="*/ 234 h 291"/>
                <a:gd name="T14" fmla="*/ 290 w 290"/>
                <a:gd name="T15" fmla="*/ 57 h 291"/>
                <a:gd name="T16" fmla="*/ 234 w 290"/>
                <a:gd name="T17" fmla="*/ 0 h 291"/>
                <a:gd name="T18" fmla="*/ 226 w 290"/>
                <a:gd name="T19" fmla="*/ 178 h 291"/>
                <a:gd name="T20" fmla="*/ 203 w 290"/>
                <a:gd name="T21" fmla="*/ 201 h 291"/>
                <a:gd name="T22" fmla="*/ 87 w 290"/>
                <a:gd name="T23" fmla="*/ 201 h 291"/>
                <a:gd name="T24" fmla="*/ 64 w 290"/>
                <a:gd name="T25" fmla="*/ 178 h 291"/>
                <a:gd name="T26" fmla="*/ 64 w 290"/>
                <a:gd name="T27" fmla="*/ 113 h 291"/>
                <a:gd name="T28" fmla="*/ 87 w 290"/>
                <a:gd name="T29" fmla="*/ 90 h 291"/>
                <a:gd name="T30" fmla="*/ 203 w 290"/>
                <a:gd name="T31" fmla="*/ 90 h 291"/>
                <a:gd name="T32" fmla="*/ 226 w 290"/>
                <a:gd name="T33" fmla="*/ 113 h 291"/>
                <a:gd name="T34" fmla="*/ 226 w 290"/>
                <a:gd name="T35" fmla="*/ 178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0" h="291">
                  <a:moveTo>
                    <a:pt x="234" y="0"/>
                  </a:moveTo>
                  <a:cubicBezTo>
                    <a:pt x="56" y="0"/>
                    <a:pt x="56" y="0"/>
                    <a:pt x="56" y="0"/>
                  </a:cubicBezTo>
                  <a:cubicBezTo>
                    <a:pt x="25" y="0"/>
                    <a:pt x="0" y="26"/>
                    <a:pt x="0" y="57"/>
                  </a:cubicBezTo>
                  <a:cubicBezTo>
                    <a:pt x="0" y="234"/>
                    <a:pt x="0" y="234"/>
                    <a:pt x="0" y="234"/>
                  </a:cubicBezTo>
                  <a:cubicBezTo>
                    <a:pt x="0" y="265"/>
                    <a:pt x="25" y="291"/>
                    <a:pt x="56" y="291"/>
                  </a:cubicBezTo>
                  <a:cubicBezTo>
                    <a:pt x="234" y="291"/>
                    <a:pt x="234" y="291"/>
                    <a:pt x="234" y="291"/>
                  </a:cubicBezTo>
                  <a:cubicBezTo>
                    <a:pt x="265" y="291"/>
                    <a:pt x="290" y="265"/>
                    <a:pt x="290" y="234"/>
                  </a:cubicBezTo>
                  <a:cubicBezTo>
                    <a:pt x="290" y="57"/>
                    <a:pt x="290" y="57"/>
                    <a:pt x="290" y="57"/>
                  </a:cubicBezTo>
                  <a:cubicBezTo>
                    <a:pt x="290" y="26"/>
                    <a:pt x="265" y="0"/>
                    <a:pt x="234" y="0"/>
                  </a:cubicBezTo>
                  <a:close/>
                  <a:moveTo>
                    <a:pt x="226" y="178"/>
                  </a:moveTo>
                  <a:cubicBezTo>
                    <a:pt x="226" y="191"/>
                    <a:pt x="216" y="201"/>
                    <a:pt x="203" y="201"/>
                  </a:cubicBezTo>
                  <a:cubicBezTo>
                    <a:pt x="87" y="201"/>
                    <a:pt x="87" y="201"/>
                    <a:pt x="87" y="201"/>
                  </a:cubicBezTo>
                  <a:cubicBezTo>
                    <a:pt x="74" y="201"/>
                    <a:pt x="64" y="191"/>
                    <a:pt x="64" y="178"/>
                  </a:cubicBezTo>
                  <a:cubicBezTo>
                    <a:pt x="64" y="113"/>
                    <a:pt x="64" y="113"/>
                    <a:pt x="64" y="113"/>
                  </a:cubicBezTo>
                  <a:cubicBezTo>
                    <a:pt x="64" y="100"/>
                    <a:pt x="74" y="90"/>
                    <a:pt x="87" y="90"/>
                  </a:cubicBezTo>
                  <a:cubicBezTo>
                    <a:pt x="203" y="90"/>
                    <a:pt x="203" y="90"/>
                    <a:pt x="203" y="90"/>
                  </a:cubicBezTo>
                  <a:cubicBezTo>
                    <a:pt x="216" y="90"/>
                    <a:pt x="226" y="100"/>
                    <a:pt x="226" y="113"/>
                  </a:cubicBezTo>
                  <a:lnTo>
                    <a:pt x="226" y="1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143" name="Freeform 159"/>
            <p:cNvSpPr>
              <a:spLocks/>
            </p:cNvSpPr>
            <p:nvPr/>
          </p:nvSpPr>
          <p:spPr bwMode="auto">
            <a:xfrm>
              <a:off x="12974641" y="4128983"/>
              <a:ext cx="142875" cy="149225"/>
            </a:xfrm>
            <a:custGeom>
              <a:avLst/>
              <a:gdLst>
                <a:gd name="T0" fmla="*/ 0 w 90"/>
                <a:gd name="T1" fmla="*/ 94 h 94"/>
                <a:gd name="T2" fmla="*/ 90 w 90"/>
                <a:gd name="T3" fmla="*/ 47 h 94"/>
                <a:gd name="T4" fmla="*/ 0 w 90"/>
                <a:gd name="T5" fmla="*/ 0 h 94"/>
                <a:gd name="T6" fmla="*/ 0 w 90"/>
                <a:gd name="T7" fmla="*/ 94 h 94"/>
              </a:gdLst>
              <a:ahLst/>
              <a:cxnLst>
                <a:cxn ang="0">
                  <a:pos x="T0" y="T1"/>
                </a:cxn>
                <a:cxn ang="0">
                  <a:pos x="T2" y="T3"/>
                </a:cxn>
                <a:cxn ang="0">
                  <a:pos x="T4" y="T5"/>
                </a:cxn>
                <a:cxn ang="0">
                  <a:pos x="T6" y="T7"/>
                </a:cxn>
              </a:cxnLst>
              <a:rect l="0" t="0" r="r" b="b"/>
              <a:pathLst>
                <a:path w="90" h="94">
                  <a:moveTo>
                    <a:pt x="0" y="94"/>
                  </a:moveTo>
                  <a:lnTo>
                    <a:pt x="90" y="47"/>
                  </a:lnTo>
                  <a:lnTo>
                    <a:pt x="0" y="0"/>
                  </a:lnTo>
                  <a:lnTo>
                    <a:pt x="0"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grpSp>
      <p:sp>
        <p:nvSpPr>
          <p:cNvPr id="144" name="Text Placeholder 6"/>
          <p:cNvSpPr>
            <a:spLocks noGrp="1"/>
          </p:cNvSpPr>
          <p:nvPr>
            <p:ph type="body" sz="quarter" idx="11" hasCustomPrompt="1"/>
          </p:nvPr>
        </p:nvSpPr>
        <p:spPr bwMode="gray">
          <a:xfrm>
            <a:off x="658812" y="3035186"/>
            <a:ext cx="4398963" cy="729450"/>
          </a:xfrm>
        </p:spPr>
        <p:txBody>
          <a:bodyPr>
            <a:noAutofit/>
          </a:bodyPr>
          <a:lstStyle>
            <a:lvl1pPr algn="l">
              <a:lnSpc>
                <a:spcPts val="2300"/>
              </a:lnSpc>
              <a:defRPr sz="2500">
                <a:solidFill>
                  <a:schemeClr val="tx2"/>
                </a:solidFill>
              </a:defRPr>
            </a:lvl1pPr>
          </a:lstStyle>
          <a:p>
            <a:pPr lvl="0"/>
            <a:r>
              <a:rPr lang="en-GB" noProof="0"/>
              <a:t>Click to edit Name or Subtitle</a:t>
            </a:r>
          </a:p>
        </p:txBody>
      </p:sp>
      <p:sp>
        <p:nvSpPr>
          <p:cNvPr id="145" name="Rectangle 104"/>
          <p:cNvSpPr>
            <a:spLocks noChangeArrowheads="1"/>
          </p:cNvSpPr>
          <p:nvPr userDrawn="1"/>
        </p:nvSpPr>
        <p:spPr bwMode="gray">
          <a:xfrm flipH="1">
            <a:off x="-3101348" y="3022486"/>
            <a:ext cx="3018793" cy="72664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NAME OR SUBTITLE HERE</a:t>
            </a:r>
          </a:p>
        </p:txBody>
      </p:sp>
      <p:sp>
        <p:nvSpPr>
          <p:cNvPr id="146" name="Rectangle 104"/>
          <p:cNvSpPr>
            <a:spLocks noChangeArrowheads="1"/>
          </p:cNvSpPr>
          <p:nvPr userDrawn="1"/>
        </p:nvSpPr>
        <p:spPr bwMode="gray">
          <a:xfrm flipH="1">
            <a:off x="-3101353" y="1071320"/>
            <a:ext cx="3018791" cy="168592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YOUR END TITLE (TANK YOU)</a:t>
            </a:r>
          </a:p>
        </p:txBody>
      </p:sp>
      <p:grpSp>
        <p:nvGrpSpPr>
          <p:cNvPr id="147" name="Group 146"/>
          <p:cNvGrpSpPr/>
          <p:nvPr userDrawn="1"/>
        </p:nvGrpSpPr>
        <p:grpSpPr>
          <a:xfrm>
            <a:off x="-3101342" y="1071321"/>
            <a:ext cx="3018791" cy="1685926"/>
            <a:chOff x="-460208" y="81446"/>
            <a:chExt cx="377657" cy="1685926"/>
          </a:xfrm>
        </p:grpSpPr>
        <p:cxnSp>
          <p:nvCxnSpPr>
            <p:cNvPr id="148" name="Straight Connector 147"/>
            <p:cNvCxnSpPr/>
            <p:nvPr userDrawn="1"/>
          </p:nvCxnSpPr>
          <p:spPr bwMode="gray">
            <a:xfrm flipH="1">
              <a:off x="-460208" y="1767372"/>
              <a:ext cx="377657" cy="0"/>
            </a:xfrm>
            <a:prstGeom prst="line">
              <a:avLst/>
            </a:prstGeom>
            <a:noFill/>
            <a:ln w="6350" cap="flat" cmpd="sng" algn="ctr">
              <a:solidFill>
                <a:srgbClr val="FF0000"/>
              </a:solidFill>
              <a:prstDash val="dash"/>
              <a:miter lim="800000"/>
            </a:ln>
            <a:effectLst/>
          </p:spPr>
        </p:cxnSp>
        <p:cxnSp>
          <p:nvCxnSpPr>
            <p:cNvPr id="149" name="Straight Connector 148"/>
            <p:cNvCxnSpPr/>
            <p:nvPr userDrawn="1"/>
          </p:nvCxnSpPr>
          <p:spPr bwMode="gray">
            <a:xfrm flipH="1">
              <a:off x="-460208" y="81446"/>
              <a:ext cx="377657" cy="0"/>
            </a:xfrm>
            <a:prstGeom prst="line">
              <a:avLst/>
            </a:prstGeom>
            <a:noFill/>
            <a:ln w="6350" cap="flat" cmpd="sng" algn="ctr">
              <a:solidFill>
                <a:srgbClr val="FF0000"/>
              </a:solidFill>
              <a:prstDash val="dash"/>
              <a:miter lim="800000"/>
            </a:ln>
            <a:effectLst/>
          </p:spPr>
        </p:cxnSp>
      </p:grpSp>
      <p:grpSp>
        <p:nvGrpSpPr>
          <p:cNvPr id="150" name="Group 149"/>
          <p:cNvGrpSpPr/>
          <p:nvPr userDrawn="1"/>
        </p:nvGrpSpPr>
        <p:grpSpPr>
          <a:xfrm>
            <a:off x="-3101342" y="3022486"/>
            <a:ext cx="3018791" cy="726649"/>
            <a:chOff x="-460208" y="479536"/>
            <a:chExt cx="377657" cy="726649"/>
          </a:xfrm>
        </p:grpSpPr>
        <p:cxnSp>
          <p:nvCxnSpPr>
            <p:cNvPr id="151" name="Straight Connector 150"/>
            <p:cNvCxnSpPr/>
            <p:nvPr userDrawn="1"/>
          </p:nvCxnSpPr>
          <p:spPr bwMode="gray">
            <a:xfrm flipH="1">
              <a:off x="-460208" y="1206185"/>
              <a:ext cx="377657" cy="0"/>
            </a:xfrm>
            <a:prstGeom prst="line">
              <a:avLst/>
            </a:prstGeom>
            <a:noFill/>
            <a:ln w="6350" cap="flat" cmpd="sng" algn="ctr">
              <a:solidFill>
                <a:srgbClr val="FF0000"/>
              </a:solidFill>
              <a:prstDash val="dash"/>
              <a:miter lim="800000"/>
            </a:ln>
            <a:effectLst/>
          </p:spPr>
        </p:cxnSp>
        <p:cxnSp>
          <p:nvCxnSpPr>
            <p:cNvPr id="152" name="Straight Connector 151"/>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sp>
        <p:nvSpPr>
          <p:cNvPr id="153" name="Text Placeholder 6"/>
          <p:cNvSpPr>
            <a:spLocks noGrp="1"/>
          </p:cNvSpPr>
          <p:nvPr>
            <p:ph type="body" sz="quarter" idx="12" hasCustomPrompt="1"/>
          </p:nvPr>
        </p:nvSpPr>
        <p:spPr bwMode="gray">
          <a:xfrm>
            <a:off x="658812" y="4615543"/>
            <a:ext cx="4398963" cy="1149832"/>
          </a:xfrm>
        </p:spPr>
        <p:txBody>
          <a:bodyPr>
            <a:noAutofit/>
          </a:bodyPr>
          <a:lstStyle>
            <a:lvl1pPr algn="l">
              <a:lnSpc>
                <a:spcPct val="80000"/>
              </a:lnSpc>
              <a:defRPr sz="1500">
                <a:solidFill>
                  <a:schemeClr val="tx2"/>
                </a:solidFill>
                <a:latin typeface="+mn-lt"/>
              </a:defRPr>
            </a:lvl1pPr>
          </a:lstStyle>
          <a:p>
            <a:pPr lvl="0"/>
            <a:r>
              <a:rPr lang="en-GB" noProof="0"/>
              <a:t>Address</a:t>
            </a:r>
          </a:p>
        </p:txBody>
      </p:sp>
      <p:sp>
        <p:nvSpPr>
          <p:cNvPr id="154" name="Rectangle 104"/>
          <p:cNvSpPr>
            <a:spLocks noChangeArrowheads="1"/>
          </p:cNvSpPr>
          <p:nvPr userDrawn="1"/>
        </p:nvSpPr>
        <p:spPr bwMode="gray">
          <a:xfrm flipH="1">
            <a:off x="-3101352" y="4615543"/>
            <a:ext cx="3018793" cy="1149831"/>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US" altLang="en-US" sz="1200" b="1" i="0" u="none" strike="noStrike" kern="0" cap="none" spc="0" normalizeH="0" baseline="0" noProof="0">
                <a:ln>
                  <a:noFill/>
                </a:ln>
                <a:solidFill>
                  <a:schemeClr val="tx1"/>
                </a:solidFill>
                <a:effectLst/>
                <a:uLnTx/>
                <a:uFillTx/>
                <a:latin typeface="+mj-lt"/>
              </a:rPr>
              <a:t>INSERT ADDRESS HERE </a:t>
            </a:r>
          </a:p>
          <a:p>
            <a:pPr marL="0" marR="0" lvl="0" indent="0" defTabSz="914400" eaLnBrk="1" fontAlgn="auto" latinLnBrk="0" hangingPunct="1">
              <a:lnSpc>
                <a:spcPct val="90000"/>
              </a:lnSpc>
              <a:spcBef>
                <a:spcPct val="20000"/>
              </a:spcBef>
              <a:spcAft>
                <a:spcPct val="20000"/>
              </a:spcAft>
              <a:buClrTx/>
              <a:buSzTx/>
              <a:buFontTx/>
              <a:buNone/>
              <a:tabLst/>
              <a:defRPr/>
            </a:pPr>
            <a:r>
              <a:rPr kumimoji="0" lang="en-US" altLang="en-US" sz="1200" b="1" i="0" u="none" strike="noStrike" kern="0" cap="none" spc="0" normalizeH="0" baseline="0" noProof="0">
                <a:ln>
                  <a:noFill/>
                </a:ln>
                <a:solidFill>
                  <a:schemeClr val="tx1"/>
                </a:solidFill>
                <a:effectLst/>
                <a:uLnTx/>
                <a:uFillTx/>
                <a:latin typeface="+mj-lt"/>
              </a:rPr>
              <a:t>THE REFERENCE PRESENATATION HAS ALL LOCATIONS PRESET FOR YOU TO COPY AND USE FOR YOUR OWN PRESENTATION </a:t>
            </a:r>
          </a:p>
        </p:txBody>
      </p:sp>
      <p:grpSp>
        <p:nvGrpSpPr>
          <p:cNvPr id="155" name="Group 154"/>
          <p:cNvGrpSpPr/>
          <p:nvPr userDrawn="1"/>
        </p:nvGrpSpPr>
        <p:grpSpPr>
          <a:xfrm>
            <a:off x="-3101342" y="4588626"/>
            <a:ext cx="3018791" cy="1176748"/>
            <a:chOff x="-460208" y="610462"/>
            <a:chExt cx="377657" cy="1176748"/>
          </a:xfrm>
        </p:grpSpPr>
        <p:cxnSp>
          <p:nvCxnSpPr>
            <p:cNvPr id="156" name="Straight Connector 155"/>
            <p:cNvCxnSpPr/>
            <p:nvPr userDrawn="1"/>
          </p:nvCxnSpPr>
          <p:spPr bwMode="gray">
            <a:xfrm flipH="1">
              <a:off x="-460208" y="1787210"/>
              <a:ext cx="377657" cy="0"/>
            </a:xfrm>
            <a:prstGeom prst="line">
              <a:avLst/>
            </a:prstGeom>
            <a:noFill/>
            <a:ln w="6350" cap="flat" cmpd="sng" algn="ctr">
              <a:solidFill>
                <a:srgbClr val="FF0000"/>
              </a:solidFill>
              <a:prstDash val="dash"/>
              <a:miter lim="800000"/>
            </a:ln>
            <a:effectLst/>
          </p:spPr>
        </p:cxnSp>
        <p:cxnSp>
          <p:nvCxnSpPr>
            <p:cNvPr id="157" name="Straight Connector 156"/>
            <p:cNvCxnSpPr/>
            <p:nvPr userDrawn="1"/>
          </p:nvCxnSpPr>
          <p:spPr bwMode="gray">
            <a:xfrm flipH="1">
              <a:off x="-460208" y="610462"/>
              <a:ext cx="377657" cy="0"/>
            </a:xfrm>
            <a:prstGeom prst="line">
              <a:avLst/>
            </a:prstGeom>
            <a:noFill/>
            <a:ln w="6350" cap="flat" cmpd="sng" algn="ctr">
              <a:solidFill>
                <a:srgbClr val="FF0000"/>
              </a:solidFill>
              <a:prstDash val="dash"/>
              <a:miter lim="800000"/>
            </a:ln>
            <a:effectLst/>
          </p:spPr>
        </p:cxnSp>
      </p:grpSp>
      <p:cxnSp>
        <p:nvCxnSpPr>
          <p:cNvPr id="158" name="Straight Connector 157"/>
          <p:cNvCxnSpPr/>
          <p:nvPr userDrawn="1"/>
        </p:nvCxnSpPr>
        <p:spPr bwMode="gray">
          <a:xfrm flipH="1">
            <a:off x="-3101342" y="4190790"/>
            <a:ext cx="3018791" cy="0"/>
          </a:xfrm>
          <a:prstGeom prst="line">
            <a:avLst/>
          </a:prstGeom>
          <a:noFill/>
          <a:ln w="6350" cap="flat" cmpd="sng" algn="ctr">
            <a:solidFill>
              <a:srgbClr val="FF0000"/>
            </a:solidFill>
            <a:prstDash val="dash"/>
            <a:miter lim="800000"/>
          </a:ln>
          <a:effectLst/>
        </p:spPr>
      </p:cxnSp>
      <p:sp>
        <p:nvSpPr>
          <p:cNvPr id="159" name="Rectangle 104"/>
          <p:cNvSpPr>
            <a:spLocks noChangeArrowheads="1"/>
          </p:cNvSpPr>
          <p:nvPr userDrawn="1"/>
        </p:nvSpPr>
        <p:spPr bwMode="gray">
          <a:xfrm flipH="1">
            <a:off x="-3101357" y="4215512"/>
            <a:ext cx="3068635" cy="346197"/>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LOCATION</a:t>
            </a:r>
          </a:p>
        </p:txBody>
      </p:sp>
      <p:sp>
        <p:nvSpPr>
          <p:cNvPr id="160" name="Text Placeholder 6"/>
          <p:cNvSpPr>
            <a:spLocks noGrp="1"/>
          </p:cNvSpPr>
          <p:nvPr>
            <p:ph type="body" sz="quarter" idx="13" hasCustomPrompt="1"/>
          </p:nvPr>
        </p:nvSpPr>
        <p:spPr bwMode="gray">
          <a:xfrm>
            <a:off x="652167" y="4219206"/>
            <a:ext cx="4398963" cy="302127"/>
          </a:xfrm>
        </p:spPr>
        <p:txBody>
          <a:bodyPr>
            <a:noAutofit/>
          </a:bodyPr>
          <a:lstStyle>
            <a:lvl1pPr algn="l">
              <a:lnSpc>
                <a:spcPct val="80000"/>
              </a:lnSpc>
              <a:defRPr sz="1800" b="1" cap="all" baseline="0">
                <a:solidFill>
                  <a:schemeClr val="tx2"/>
                </a:solidFill>
                <a:latin typeface="+mj-lt"/>
              </a:defRPr>
            </a:lvl1pPr>
          </a:lstStyle>
          <a:p>
            <a:pPr lvl="0"/>
            <a:r>
              <a:rPr lang="en-GB" noProof="0"/>
              <a:t>Location</a:t>
            </a:r>
          </a:p>
        </p:txBody>
      </p:sp>
    </p:spTree>
    <p:extLst>
      <p:ext uri="{BB962C8B-B14F-4D97-AF65-F5344CB8AC3E}">
        <p14:creationId xmlns:p14="http://schemas.microsoft.com/office/powerpoint/2010/main" val="23907869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Agenda White">
    <p:spTree>
      <p:nvGrpSpPr>
        <p:cNvPr id="1" name=""/>
        <p:cNvGrpSpPr/>
        <p:nvPr/>
      </p:nvGrpSpPr>
      <p:grpSpPr>
        <a:xfrm>
          <a:off x="0" y="0"/>
          <a:ext cx="0" cy="0"/>
          <a:chOff x="0" y="0"/>
          <a:chExt cx="0" cy="0"/>
        </a:xfrm>
      </p:grpSpPr>
      <p:sp>
        <p:nvSpPr>
          <p:cNvPr id="21"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sp>
        <p:nvSpPr>
          <p:cNvPr id="41" name="Rectangle 40"/>
          <p:cNvSpPr/>
          <p:nvPr userDrawn="1"/>
        </p:nvSpPr>
        <p:spPr>
          <a:xfrm>
            <a:off x="334962" y="333375"/>
            <a:ext cx="11522076" cy="6191250"/>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noProof="0">
              <a:solidFill>
                <a:schemeClr val="tx1"/>
              </a:solidFill>
            </a:endParaRPr>
          </a:p>
        </p:txBody>
      </p:sp>
      <p:sp>
        <p:nvSpPr>
          <p:cNvPr id="39" name="Title Placeholder 1"/>
          <p:cNvSpPr>
            <a:spLocks noGrp="1"/>
          </p:cNvSpPr>
          <p:nvPr>
            <p:ph type="title"/>
          </p:nvPr>
        </p:nvSpPr>
        <p:spPr bwMode="auto">
          <a:xfrm>
            <a:off x="658813" y="334961"/>
            <a:ext cx="10863261" cy="854075"/>
          </a:xfrm>
          <a:prstGeom prst="rect">
            <a:avLst/>
          </a:prstGeom>
        </p:spPr>
        <p:txBody>
          <a:bodyPr vert="horz" lIns="0" tIns="0" rIns="0" bIns="0" rtlCol="0" anchor="b">
            <a:noAutofit/>
          </a:bodyPr>
          <a:lstStyle>
            <a:lvl1pPr>
              <a:defRPr>
                <a:solidFill>
                  <a:schemeClr val="bg1"/>
                </a:solidFill>
              </a:defRPr>
            </a:lvl1pPr>
          </a:lstStyle>
          <a:p>
            <a:r>
              <a:rPr lang="en-GB" noProof="0"/>
              <a:t>Click to edit Master title style</a:t>
            </a:r>
          </a:p>
        </p:txBody>
      </p:sp>
      <p:sp>
        <p:nvSpPr>
          <p:cNvPr id="42" name="Text Placeholder 5"/>
          <p:cNvSpPr>
            <a:spLocks noGrp="1"/>
          </p:cNvSpPr>
          <p:nvPr>
            <p:ph type="body" sz="quarter" idx="12" hasCustomPrompt="1"/>
          </p:nvPr>
        </p:nvSpPr>
        <p:spPr>
          <a:xfrm>
            <a:off x="658813" y="1385888"/>
            <a:ext cx="1150937" cy="957261"/>
          </a:xfrm>
        </p:spPr>
        <p:txBody>
          <a:bodyPr/>
          <a:lstStyle>
            <a:lvl1pPr>
              <a:lnSpc>
                <a:spcPts val="7600"/>
              </a:lnSpc>
              <a:defRPr sz="7200">
                <a:solidFill>
                  <a:schemeClr val="accent4"/>
                </a:solidFill>
              </a:defRPr>
            </a:lvl1pPr>
          </a:lstStyle>
          <a:p>
            <a:pPr lvl="0"/>
            <a:r>
              <a:rPr lang="en-GB" noProof="0"/>
              <a:t>00</a:t>
            </a:r>
          </a:p>
        </p:txBody>
      </p:sp>
      <p:sp>
        <p:nvSpPr>
          <p:cNvPr id="43" name="Text Placeholder 5"/>
          <p:cNvSpPr>
            <a:spLocks noGrp="1"/>
          </p:cNvSpPr>
          <p:nvPr>
            <p:ph type="body" sz="quarter" idx="13"/>
          </p:nvPr>
        </p:nvSpPr>
        <p:spPr>
          <a:xfrm>
            <a:off x="1234280" y="1854993"/>
            <a:ext cx="4671219" cy="665958"/>
          </a:xfrm>
        </p:spPr>
        <p:txBody>
          <a:bodyPr/>
          <a:lstStyle>
            <a:lvl1pPr>
              <a:defRPr>
                <a:solidFill>
                  <a:schemeClr val="bg2"/>
                </a:solidFill>
              </a:defRPr>
            </a:lvl1pPr>
            <a:lvl2pPr>
              <a:defRPr>
                <a:solidFill>
                  <a:schemeClr val="bg2"/>
                </a:solidFill>
              </a:defRPr>
            </a:lvl2pPr>
          </a:lstStyle>
          <a:p>
            <a:pPr lvl="0"/>
            <a:r>
              <a:rPr lang="en-GB" noProof="0"/>
              <a:t>Edit Master text styles</a:t>
            </a:r>
          </a:p>
          <a:p>
            <a:pPr lvl="1"/>
            <a:r>
              <a:rPr lang="en-GB" noProof="0"/>
              <a:t>Second level</a:t>
            </a:r>
          </a:p>
        </p:txBody>
      </p:sp>
      <p:sp>
        <p:nvSpPr>
          <p:cNvPr id="44" name="Text Placeholder 5"/>
          <p:cNvSpPr>
            <a:spLocks noGrp="1"/>
          </p:cNvSpPr>
          <p:nvPr>
            <p:ph type="body" sz="quarter" idx="14" hasCustomPrompt="1"/>
          </p:nvPr>
        </p:nvSpPr>
        <p:spPr>
          <a:xfrm>
            <a:off x="658813" y="2556008"/>
            <a:ext cx="1150937" cy="957261"/>
          </a:xfrm>
        </p:spPr>
        <p:txBody>
          <a:bodyPr/>
          <a:lstStyle>
            <a:lvl1pPr>
              <a:lnSpc>
                <a:spcPts val="7600"/>
              </a:lnSpc>
              <a:defRPr sz="7200">
                <a:solidFill>
                  <a:schemeClr val="accent4"/>
                </a:solidFill>
              </a:defRPr>
            </a:lvl1pPr>
          </a:lstStyle>
          <a:p>
            <a:pPr lvl="0"/>
            <a:r>
              <a:rPr lang="en-GB" noProof="0"/>
              <a:t>00</a:t>
            </a:r>
          </a:p>
        </p:txBody>
      </p:sp>
      <p:sp>
        <p:nvSpPr>
          <p:cNvPr id="45" name="Text Placeholder 5"/>
          <p:cNvSpPr>
            <a:spLocks noGrp="1"/>
          </p:cNvSpPr>
          <p:nvPr>
            <p:ph type="body" sz="quarter" idx="15"/>
          </p:nvPr>
        </p:nvSpPr>
        <p:spPr>
          <a:xfrm>
            <a:off x="1234280" y="3028817"/>
            <a:ext cx="4671219" cy="665958"/>
          </a:xfrm>
        </p:spPr>
        <p:txBody>
          <a:bodyPr/>
          <a:lstStyle>
            <a:lvl1pPr>
              <a:defRPr>
                <a:solidFill>
                  <a:schemeClr val="bg2"/>
                </a:solidFill>
              </a:defRPr>
            </a:lvl1pPr>
            <a:lvl2pPr>
              <a:defRPr>
                <a:solidFill>
                  <a:schemeClr val="bg2"/>
                </a:solidFill>
              </a:defRPr>
            </a:lvl2pPr>
          </a:lstStyle>
          <a:p>
            <a:pPr lvl="0"/>
            <a:r>
              <a:rPr lang="en-GB" noProof="0"/>
              <a:t>Edit Master text styles</a:t>
            </a:r>
          </a:p>
          <a:p>
            <a:pPr lvl="1"/>
            <a:r>
              <a:rPr lang="en-GB" noProof="0"/>
              <a:t>Second level</a:t>
            </a:r>
          </a:p>
        </p:txBody>
      </p:sp>
      <p:sp>
        <p:nvSpPr>
          <p:cNvPr id="46" name="Text Placeholder 5"/>
          <p:cNvSpPr>
            <a:spLocks noGrp="1"/>
          </p:cNvSpPr>
          <p:nvPr>
            <p:ph type="body" sz="quarter" idx="16" hasCustomPrompt="1"/>
          </p:nvPr>
        </p:nvSpPr>
        <p:spPr>
          <a:xfrm>
            <a:off x="658813" y="3726128"/>
            <a:ext cx="1150937" cy="957261"/>
          </a:xfrm>
        </p:spPr>
        <p:txBody>
          <a:bodyPr/>
          <a:lstStyle>
            <a:lvl1pPr>
              <a:lnSpc>
                <a:spcPts val="7600"/>
              </a:lnSpc>
              <a:defRPr sz="7200">
                <a:solidFill>
                  <a:schemeClr val="accent4"/>
                </a:solidFill>
              </a:defRPr>
            </a:lvl1pPr>
          </a:lstStyle>
          <a:p>
            <a:pPr lvl="0"/>
            <a:r>
              <a:rPr lang="en-GB" noProof="0"/>
              <a:t>00</a:t>
            </a:r>
          </a:p>
        </p:txBody>
      </p:sp>
      <p:sp>
        <p:nvSpPr>
          <p:cNvPr id="47" name="Text Placeholder 5"/>
          <p:cNvSpPr>
            <a:spLocks noGrp="1"/>
          </p:cNvSpPr>
          <p:nvPr>
            <p:ph type="body" sz="quarter" idx="17"/>
          </p:nvPr>
        </p:nvSpPr>
        <p:spPr>
          <a:xfrm>
            <a:off x="1234280" y="4202641"/>
            <a:ext cx="4671219" cy="665958"/>
          </a:xfrm>
        </p:spPr>
        <p:txBody>
          <a:bodyPr/>
          <a:lstStyle>
            <a:lvl1pPr>
              <a:defRPr>
                <a:solidFill>
                  <a:schemeClr val="bg2"/>
                </a:solidFill>
              </a:defRPr>
            </a:lvl1pPr>
            <a:lvl2pPr>
              <a:defRPr>
                <a:solidFill>
                  <a:schemeClr val="bg2"/>
                </a:solidFill>
              </a:defRPr>
            </a:lvl2pPr>
          </a:lstStyle>
          <a:p>
            <a:pPr lvl="0"/>
            <a:r>
              <a:rPr lang="en-GB" noProof="0"/>
              <a:t>Edit Master text styles</a:t>
            </a:r>
          </a:p>
          <a:p>
            <a:pPr lvl="1"/>
            <a:r>
              <a:rPr lang="en-GB" noProof="0"/>
              <a:t>Second level</a:t>
            </a:r>
          </a:p>
        </p:txBody>
      </p:sp>
      <p:sp>
        <p:nvSpPr>
          <p:cNvPr id="48" name="Text Placeholder 5"/>
          <p:cNvSpPr>
            <a:spLocks noGrp="1"/>
          </p:cNvSpPr>
          <p:nvPr>
            <p:ph type="body" sz="quarter" idx="18" hasCustomPrompt="1"/>
          </p:nvPr>
        </p:nvSpPr>
        <p:spPr>
          <a:xfrm>
            <a:off x="658813" y="4896248"/>
            <a:ext cx="1150937" cy="957261"/>
          </a:xfrm>
        </p:spPr>
        <p:txBody>
          <a:bodyPr/>
          <a:lstStyle>
            <a:lvl1pPr>
              <a:lnSpc>
                <a:spcPts val="7600"/>
              </a:lnSpc>
              <a:defRPr sz="7200">
                <a:solidFill>
                  <a:schemeClr val="accent4"/>
                </a:solidFill>
              </a:defRPr>
            </a:lvl1pPr>
          </a:lstStyle>
          <a:p>
            <a:pPr lvl="0"/>
            <a:r>
              <a:rPr lang="en-GB" noProof="0"/>
              <a:t>00</a:t>
            </a:r>
          </a:p>
        </p:txBody>
      </p:sp>
      <p:sp>
        <p:nvSpPr>
          <p:cNvPr id="49" name="Text Placeholder 5"/>
          <p:cNvSpPr>
            <a:spLocks noGrp="1"/>
          </p:cNvSpPr>
          <p:nvPr>
            <p:ph type="body" sz="quarter" idx="19"/>
          </p:nvPr>
        </p:nvSpPr>
        <p:spPr>
          <a:xfrm>
            <a:off x="1234280" y="5376465"/>
            <a:ext cx="4671219" cy="665958"/>
          </a:xfrm>
        </p:spPr>
        <p:txBody>
          <a:bodyPr/>
          <a:lstStyle>
            <a:lvl1pPr>
              <a:defRPr>
                <a:solidFill>
                  <a:schemeClr val="bg2"/>
                </a:solidFill>
              </a:defRPr>
            </a:lvl1pPr>
            <a:lvl2pPr>
              <a:defRPr>
                <a:solidFill>
                  <a:schemeClr val="bg2"/>
                </a:solidFill>
              </a:defRPr>
            </a:lvl2pPr>
          </a:lstStyle>
          <a:p>
            <a:pPr lvl="0"/>
            <a:r>
              <a:rPr lang="en-GB" noProof="0"/>
              <a:t>Edit Master text styles</a:t>
            </a:r>
          </a:p>
          <a:p>
            <a:pPr lvl="1"/>
            <a:r>
              <a:rPr lang="en-GB" noProof="0"/>
              <a:t>Second level</a:t>
            </a:r>
          </a:p>
        </p:txBody>
      </p:sp>
      <p:sp>
        <p:nvSpPr>
          <p:cNvPr id="50" name="Text Placeholder 5"/>
          <p:cNvSpPr>
            <a:spLocks noGrp="1"/>
          </p:cNvSpPr>
          <p:nvPr>
            <p:ph type="body" sz="quarter" idx="20" hasCustomPrompt="1"/>
          </p:nvPr>
        </p:nvSpPr>
        <p:spPr>
          <a:xfrm>
            <a:off x="6501857" y="1385888"/>
            <a:ext cx="1150937" cy="957261"/>
          </a:xfrm>
        </p:spPr>
        <p:txBody>
          <a:bodyPr/>
          <a:lstStyle>
            <a:lvl1pPr>
              <a:lnSpc>
                <a:spcPts val="7600"/>
              </a:lnSpc>
              <a:defRPr sz="7200">
                <a:solidFill>
                  <a:schemeClr val="accent4"/>
                </a:solidFill>
              </a:defRPr>
            </a:lvl1pPr>
          </a:lstStyle>
          <a:p>
            <a:pPr lvl="0"/>
            <a:r>
              <a:rPr lang="en-GB" noProof="0"/>
              <a:t>00</a:t>
            </a:r>
          </a:p>
        </p:txBody>
      </p:sp>
      <p:sp>
        <p:nvSpPr>
          <p:cNvPr id="51" name="Text Placeholder 5"/>
          <p:cNvSpPr>
            <a:spLocks noGrp="1"/>
          </p:cNvSpPr>
          <p:nvPr>
            <p:ph type="body" sz="quarter" idx="21"/>
          </p:nvPr>
        </p:nvSpPr>
        <p:spPr>
          <a:xfrm>
            <a:off x="7077324" y="1854993"/>
            <a:ext cx="4671219" cy="665958"/>
          </a:xfrm>
        </p:spPr>
        <p:txBody>
          <a:bodyPr/>
          <a:lstStyle>
            <a:lvl1pPr>
              <a:defRPr>
                <a:solidFill>
                  <a:schemeClr val="bg2"/>
                </a:solidFill>
              </a:defRPr>
            </a:lvl1pPr>
            <a:lvl2pPr>
              <a:defRPr>
                <a:solidFill>
                  <a:schemeClr val="bg2"/>
                </a:solidFill>
              </a:defRPr>
            </a:lvl2pPr>
          </a:lstStyle>
          <a:p>
            <a:pPr lvl="0"/>
            <a:r>
              <a:rPr lang="en-GB" noProof="0"/>
              <a:t>Edit Master text styles</a:t>
            </a:r>
          </a:p>
          <a:p>
            <a:pPr lvl="1"/>
            <a:r>
              <a:rPr lang="en-GB" noProof="0"/>
              <a:t>Second level</a:t>
            </a:r>
          </a:p>
        </p:txBody>
      </p:sp>
      <p:sp>
        <p:nvSpPr>
          <p:cNvPr id="52" name="Text Placeholder 5"/>
          <p:cNvSpPr>
            <a:spLocks noGrp="1"/>
          </p:cNvSpPr>
          <p:nvPr>
            <p:ph type="body" sz="quarter" idx="22" hasCustomPrompt="1"/>
          </p:nvPr>
        </p:nvSpPr>
        <p:spPr>
          <a:xfrm>
            <a:off x="6501857" y="2556008"/>
            <a:ext cx="1150937" cy="957261"/>
          </a:xfrm>
        </p:spPr>
        <p:txBody>
          <a:bodyPr/>
          <a:lstStyle>
            <a:lvl1pPr>
              <a:lnSpc>
                <a:spcPts val="7600"/>
              </a:lnSpc>
              <a:defRPr sz="7200">
                <a:solidFill>
                  <a:schemeClr val="accent4"/>
                </a:solidFill>
              </a:defRPr>
            </a:lvl1pPr>
          </a:lstStyle>
          <a:p>
            <a:pPr lvl="0"/>
            <a:r>
              <a:rPr lang="en-GB" noProof="0"/>
              <a:t>00</a:t>
            </a:r>
          </a:p>
        </p:txBody>
      </p:sp>
      <p:sp>
        <p:nvSpPr>
          <p:cNvPr id="53" name="Text Placeholder 5"/>
          <p:cNvSpPr>
            <a:spLocks noGrp="1"/>
          </p:cNvSpPr>
          <p:nvPr>
            <p:ph type="body" sz="quarter" idx="23"/>
          </p:nvPr>
        </p:nvSpPr>
        <p:spPr>
          <a:xfrm>
            <a:off x="7077324" y="3028817"/>
            <a:ext cx="4671219" cy="665958"/>
          </a:xfrm>
        </p:spPr>
        <p:txBody>
          <a:bodyPr/>
          <a:lstStyle>
            <a:lvl1pPr>
              <a:defRPr>
                <a:solidFill>
                  <a:schemeClr val="bg2"/>
                </a:solidFill>
              </a:defRPr>
            </a:lvl1pPr>
            <a:lvl2pPr>
              <a:defRPr>
                <a:solidFill>
                  <a:schemeClr val="bg2"/>
                </a:solidFill>
              </a:defRPr>
            </a:lvl2pPr>
          </a:lstStyle>
          <a:p>
            <a:pPr lvl="0"/>
            <a:r>
              <a:rPr lang="en-GB" noProof="0"/>
              <a:t>Edit Master text styles</a:t>
            </a:r>
          </a:p>
          <a:p>
            <a:pPr lvl="1"/>
            <a:r>
              <a:rPr lang="en-GB" noProof="0"/>
              <a:t>Second level</a:t>
            </a:r>
          </a:p>
        </p:txBody>
      </p:sp>
      <p:sp>
        <p:nvSpPr>
          <p:cNvPr id="54" name="Text Placeholder 5"/>
          <p:cNvSpPr>
            <a:spLocks noGrp="1"/>
          </p:cNvSpPr>
          <p:nvPr>
            <p:ph type="body" sz="quarter" idx="24" hasCustomPrompt="1"/>
          </p:nvPr>
        </p:nvSpPr>
        <p:spPr>
          <a:xfrm>
            <a:off x="6501857" y="3726128"/>
            <a:ext cx="1150937" cy="957261"/>
          </a:xfrm>
        </p:spPr>
        <p:txBody>
          <a:bodyPr/>
          <a:lstStyle>
            <a:lvl1pPr>
              <a:lnSpc>
                <a:spcPts val="7600"/>
              </a:lnSpc>
              <a:defRPr sz="7200">
                <a:solidFill>
                  <a:schemeClr val="accent4"/>
                </a:solidFill>
              </a:defRPr>
            </a:lvl1pPr>
          </a:lstStyle>
          <a:p>
            <a:pPr lvl="0"/>
            <a:r>
              <a:rPr lang="en-GB" noProof="0"/>
              <a:t>00</a:t>
            </a:r>
          </a:p>
        </p:txBody>
      </p:sp>
      <p:sp>
        <p:nvSpPr>
          <p:cNvPr id="55" name="Text Placeholder 5"/>
          <p:cNvSpPr>
            <a:spLocks noGrp="1"/>
          </p:cNvSpPr>
          <p:nvPr>
            <p:ph type="body" sz="quarter" idx="25"/>
          </p:nvPr>
        </p:nvSpPr>
        <p:spPr>
          <a:xfrm>
            <a:off x="7077324" y="4202641"/>
            <a:ext cx="4671219" cy="665958"/>
          </a:xfrm>
        </p:spPr>
        <p:txBody>
          <a:bodyPr/>
          <a:lstStyle>
            <a:lvl1pPr>
              <a:defRPr>
                <a:solidFill>
                  <a:schemeClr val="bg2"/>
                </a:solidFill>
              </a:defRPr>
            </a:lvl1pPr>
            <a:lvl2pPr>
              <a:defRPr>
                <a:solidFill>
                  <a:schemeClr val="bg2"/>
                </a:solidFill>
              </a:defRPr>
            </a:lvl2pPr>
          </a:lstStyle>
          <a:p>
            <a:pPr lvl="0"/>
            <a:r>
              <a:rPr lang="en-GB" noProof="0"/>
              <a:t>Edit Master text styles</a:t>
            </a:r>
          </a:p>
          <a:p>
            <a:pPr lvl="1"/>
            <a:r>
              <a:rPr lang="en-GB" noProof="0"/>
              <a:t>Second level</a:t>
            </a:r>
          </a:p>
        </p:txBody>
      </p:sp>
      <p:sp>
        <p:nvSpPr>
          <p:cNvPr id="56" name="Text Placeholder 5"/>
          <p:cNvSpPr>
            <a:spLocks noGrp="1"/>
          </p:cNvSpPr>
          <p:nvPr>
            <p:ph type="body" sz="quarter" idx="26" hasCustomPrompt="1"/>
          </p:nvPr>
        </p:nvSpPr>
        <p:spPr>
          <a:xfrm>
            <a:off x="6501857" y="4896247"/>
            <a:ext cx="1150937" cy="957261"/>
          </a:xfrm>
        </p:spPr>
        <p:txBody>
          <a:bodyPr/>
          <a:lstStyle>
            <a:lvl1pPr>
              <a:lnSpc>
                <a:spcPts val="7600"/>
              </a:lnSpc>
              <a:defRPr sz="7200">
                <a:solidFill>
                  <a:schemeClr val="accent4"/>
                </a:solidFill>
              </a:defRPr>
            </a:lvl1pPr>
          </a:lstStyle>
          <a:p>
            <a:pPr lvl="0"/>
            <a:r>
              <a:rPr lang="en-GB" noProof="0"/>
              <a:t>00</a:t>
            </a:r>
          </a:p>
        </p:txBody>
      </p:sp>
      <p:sp>
        <p:nvSpPr>
          <p:cNvPr id="57" name="Text Placeholder 5"/>
          <p:cNvSpPr>
            <a:spLocks noGrp="1"/>
          </p:cNvSpPr>
          <p:nvPr>
            <p:ph type="body" sz="quarter" idx="27"/>
          </p:nvPr>
        </p:nvSpPr>
        <p:spPr>
          <a:xfrm>
            <a:off x="7077324" y="5376465"/>
            <a:ext cx="4671219" cy="665958"/>
          </a:xfrm>
        </p:spPr>
        <p:txBody>
          <a:bodyPr/>
          <a:lstStyle>
            <a:lvl1pPr>
              <a:defRPr>
                <a:solidFill>
                  <a:schemeClr val="bg2"/>
                </a:solidFill>
              </a:defRPr>
            </a:lvl1pPr>
            <a:lvl2pPr>
              <a:defRPr>
                <a:solidFill>
                  <a:schemeClr val="bg2"/>
                </a:solidFill>
              </a:defRPr>
            </a:lvl2pPr>
          </a:lstStyle>
          <a:p>
            <a:pPr lvl="0"/>
            <a:r>
              <a:rPr lang="en-GB" noProof="0"/>
              <a:t>Edit Master text styles</a:t>
            </a:r>
          </a:p>
          <a:p>
            <a:pPr lvl="1"/>
            <a:r>
              <a:rPr lang="en-GB" noProof="0"/>
              <a:t>Second level</a:t>
            </a:r>
          </a:p>
        </p:txBody>
      </p:sp>
      <p:sp>
        <p:nvSpPr>
          <p:cNvPr id="20" name="Slide Number Placeholder 5"/>
          <p:cNvSpPr>
            <a:spLocks noGrp="1"/>
          </p:cNvSpPr>
          <p:nvPr>
            <p:ph type="sldNum" sz="quarter" idx="4"/>
          </p:nvPr>
        </p:nvSpPr>
        <p:spPr bwMode="gray">
          <a:xfrm>
            <a:off x="658813" y="5992145"/>
            <a:ext cx="250381" cy="347662"/>
          </a:xfrm>
          <a:prstGeom prst="rect">
            <a:avLst/>
          </a:prstGeom>
        </p:spPr>
        <p:txBody>
          <a:bodyPr vert="horz" lIns="0" tIns="0" rIns="0" bIns="0" rtlCol="0" anchor="ctr"/>
          <a:lstStyle>
            <a:lvl1pPr algn="l">
              <a:defRPr sz="1200" b="1">
                <a:solidFill>
                  <a:schemeClr val="bg1"/>
                </a:solidFill>
                <a:latin typeface="+mj-lt"/>
              </a:defRPr>
            </a:lvl1pPr>
          </a:lstStyle>
          <a:p>
            <a:fld id="{DDD2A080-DA64-4F5C-9131-47EB793B4410}" type="slidenum">
              <a:rPr lang="en-GB" smtClean="0"/>
              <a:pPr/>
              <a:t>‹#›</a:t>
            </a:fld>
            <a:endParaRPr lang="en-GB"/>
          </a:p>
        </p:txBody>
      </p:sp>
      <p:sp>
        <p:nvSpPr>
          <p:cNvPr id="75" name="Rectangle 104"/>
          <p:cNvSpPr>
            <a:spLocks noChangeArrowheads="1"/>
          </p:cNvSpPr>
          <p:nvPr userDrawn="1"/>
        </p:nvSpPr>
        <p:spPr bwMode="gray">
          <a:xfrm flipH="1">
            <a:off x="-3101346" y="1385889"/>
            <a:ext cx="3018792" cy="115368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ENTER CHAPTER NUMBER IN THE SQUARES WITH THE BLUE TEXT</a:t>
            </a:r>
          </a:p>
          <a:p>
            <a:pPr marL="0" marR="0" lvl="0" indent="0" defTabSz="914400" eaLnBrk="1" fontAlgn="auto" latinLnBrk="0" hangingPunct="1">
              <a:lnSpc>
                <a:spcPct val="90000"/>
              </a:lnSpc>
              <a:spcBef>
                <a:spcPct val="20000"/>
              </a:spcBef>
              <a:spcAft>
                <a:spcPct val="20000"/>
              </a:spcAft>
              <a:buClrTx/>
              <a:buSzTx/>
              <a:buFontTx/>
              <a:buNone/>
              <a:tabLst/>
              <a:defRPr/>
            </a:pPr>
            <a:r>
              <a:rPr kumimoji="0" lang="en-US" altLang="en-US" sz="1200" b="1" i="0" u="none" strike="noStrike" kern="0" cap="none" spc="0" normalizeH="0" baseline="0" noProof="0">
                <a:ln>
                  <a:noFill/>
                </a:ln>
                <a:solidFill>
                  <a:schemeClr val="tx1"/>
                </a:solidFill>
                <a:effectLst/>
                <a:uLnTx/>
                <a:uFillTx/>
                <a:latin typeface="+mj-lt"/>
              </a:rPr>
              <a:t>INSERT YOUR CHAPTER TITLE AND SUBTITLES IN THE RECTANGLES WITH WHITE TEXT</a:t>
            </a:r>
            <a:endParaRPr kumimoji="0" lang="en-GB" altLang="en-US" sz="1200" b="1" i="0" u="none" strike="noStrike" kern="0" cap="none" spc="0" normalizeH="0" baseline="0" noProof="0">
              <a:ln>
                <a:noFill/>
              </a:ln>
              <a:solidFill>
                <a:schemeClr val="tx1"/>
              </a:solidFill>
              <a:effectLst/>
              <a:uLnTx/>
              <a:uFillTx/>
              <a:latin typeface="+mj-lt"/>
            </a:endParaRPr>
          </a:p>
        </p:txBody>
      </p:sp>
      <p:grpSp>
        <p:nvGrpSpPr>
          <p:cNvPr id="80" name="Group 79"/>
          <p:cNvGrpSpPr/>
          <p:nvPr userDrawn="1"/>
        </p:nvGrpSpPr>
        <p:grpSpPr>
          <a:xfrm>
            <a:off x="-3101342" y="1385888"/>
            <a:ext cx="3018791" cy="1170120"/>
            <a:chOff x="-460208" y="32235"/>
            <a:chExt cx="377657" cy="1170120"/>
          </a:xfrm>
        </p:grpSpPr>
        <p:cxnSp>
          <p:nvCxnSpPr>
            <p:cNvPr id="81" name="Straight Connector 80"/>
            <p:cNvCxnSpPr/>
            <p:nvPr userDrawn="1"/>
          </p:nvCxnSpPr>
          <p:spPr bwMode="gray">
            <a:xfrm flipH="1">
              <a:off x="-460208" y="1202355"/>
              <a:ext cx="377657" cy="0"/>
            </a:xfrm>
            <a:prstGeom prst="line">
              <a:avLst/>
            </a:prstGeom>
            <a:noFill/>
            <a:ln w="6350" cap="flat" cmpd="sng" algn="ctr">
              <a:solidFill>
                <a:srgbClr val="FF0000"/>
              </a:solidFill>
              <a:prstDash val="dash"/>
              <a:miter lim="800000"/>
            </a:ln>
            <a:effectLst/>
          </p:spPr>
        </p:cxnSp>
        <p:cxnSp>
          <p:nvCxnSpPr>
            <p:cNvPr id="82" name="Straight Connector 81"/>
            <p:cNvCxnSpPr/>
            <p:nvPr userDrawn="1"/>
          </p:nvCxnSpPr>
          <p:spPr bwMode="gray">
            <a:xfrm flipH="1">
              <a:off x="-460208" y="32235"/>
              <a:ext cx="377657" cy="0"/>
            </a:xfrm>
            <a:prstGeom prst="line">
              <a:avLst/>
            </a:prstGeom>
            <a:noFill/>
            <a:ln w="6350" cap="flat" cmpd="sng" algn="ctr">
              <a:solidFill>
                <a:srgbClr val="FF0000"/>
              </a:solidFill>
              <a:prstDash val="dash"/>
              <a:miter lim="800000"/>
            </a:ln>
            <a:effectLst/>
          </p:spPr>
        </p:cxnSp>
      </p:grpSp>
      <p:sp>
        <p:nvSpPr>
          <p:cNvPr id="94" name="Rectangle 104"/>
          <p:cNvSpPr>
            <a:spLocks noChangeArrowheads="1"/>
          </p:cNvSpPr>
          <p:nvPr userDrawn="1"/>
        </p:nvSpPr>
        <p:spPr bwMode="gray">
          <a:xfrm flipH="1">
            <a:off x="-3101346" y="601407"/>
            <a:ext cx="3018791" cy="57926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TITLE HERE NOT MORE THAN 1 LINE OF TEXT</a:t>
            </a:r>
          </a:p>
        </p:txBody>
      </p:sp>
      <p:grpSp>
        <p:nvGrpSpPr>
          <p:cNvPr id="95" name="Group 94"/>
          <p:cNvGrpSpPr/>
          <p:nvPr userDrawn="1"/>
        </p:nvGrpSpPr>
        <p:grpSpPr>
          <a:xfrm>
            <a:off x="-3101342" y="584244"/>
            <a:ext cx="3018791" cy="604792"/>
            <a:chOff x="-460208" y="283104"/>
            <a:chExt cx="377657" cy="604792"/>
          </a:xfrm>
        </p:grpSpPr>
        <p:cxnSp>
          <p:nvCxnSpPr>
            <p:cNvPr id="96" name="Straight Connector 95"/>
            <p:cNvCxnSpPr/>
            <p:nvPr userDrawn="1"/>
          </p:nvCxnSpPr>
          <p:spPr bwMode="gray">
            <a:xfrm flipH="1">
              <a:off x="-460208" y="887896"/>
              <a:ext cx="377657" cy="0"/>
            </a:xfrm>
            <a:prstGeom prst="line">
              <a:avLst/>
            </a:prstGeom>
            <a:noFill/>
            <a:ln w="6350" cap="flat" cmpd="sng" algn="ctr">
              <a:solidFill>
                <a:srgbClr val="FF0000"/>
              </a:solidFill>
              <a:prstDash val="dash"/>
              <a:miter lim="800000"/>
            </a:ln>
            <a:effectLst/>
          </p:spPr>
        </p:cxnSp>
        <p:cxnSp>
          <p:nvCxnSpPr>
            <p:cNvPr id="97" name="Straight Connector 96"/>
            <p:cNvCxnSpPr/>
            <p:nvPr userDrawn="1"/>
          </p:nvCxnSpPr>
          <p:spPr bwMode="gray">
            <a:xfrm flipH="1">
              <a:off x="-460208" y="283104"/>
              <a:ext cx="377657" cy="0"/>
            </a:xfrm>
            <a:prstGeom prst="line">
              <a:avLst/>
            </a:prstGeom>
            <a:noFill/>
            <a:ln w="6350" cap="flat" cmpd="sng" algn="ctr">
              <a:solidFill>
                <a:srgbClr val="FF0000"/>
              </a:solidFill>
              <a:prstDash val="dash"/>
              <a:miter lim="800000"/>
            </a:ln>
            <a:effectLst/>
          </p:spPr>
        </p:cxnSp>
      </p:grpSp>
      <p:grpSp>
        <p:nvGrpSpPr>
          <p:cNvPr id="98" name="Group 97"/>
          <p:cNvGrpSpPr/>
          <p:nvPr userDrawn="1"/>
        </p:nvGrpSpPr>
        <p:grpSpPr>
          <a:xfrm>
            <a:off x="12263438" y="0"/>
            <a:ext cx="3681702" cy="3436620"/>
            <a:chOff x="12263438" y="0"/>
            <a:chExt cx="3681702" cy="3436620"/>
          </a:xfrm>
        </p:grpSpPr>
        <p:sp>
          <p:nvSpPr>
            <p:cNvPr id="99"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100"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101"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102"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103"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104"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105"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106"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107"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108"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109"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110"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111"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112"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113"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114"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115"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116"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117"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118"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119" name="Rectangle 118"/>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120" name="Rectangle 119"/>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121" name="Rectangle 120"/>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122" name="Rectangle 121"/>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123" name="Rectangle 122"/>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124"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125"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126"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127"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128" name="Rectangle 127"/>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129" name="Rectangle 128"/>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130"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131"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Tree>
    <p:extLst>
      <p:ext uri="{BB962C8B-B14F-4D97-AF65-F5344CB8AC3E}">
        <p14:creationId xmlns:p14="http://schemas.microsoft.com/office/powerpoint/2010/main" val="1701947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Agenda Grey">
    <p:spTree>
      <p:nvGrpSpPr>
        <p:cNvPr id="1" name=""/>
        <p:cNvGrpSpPr/>
        <p:nvPr/>
      </p:nvGrpSpPr>
      <p:grpSpPr>
        <a:xfrm>
          <a:off x="0" y="0"/>
          <a:ext cx="0" cy="0"/>
          <a:chOff x="0" y="0"/>
          <a:chExt cx="0" cy="0"/>
        </a:xfrm>
      </p:grpSpPr>
      <p:sp>
        <p:nvSpPr>
          <p:cNvPr id="21"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sp>
        <p:nvSpPr>
          <p:cNvPr id="41" name="Rectangle 40"/>
          <p:cNvSpPr/>
          <p:nvPr userDrawn="1"/>
        </p:nvSpPr>
        <p:spPr>
          <a:xfrm>
            <a:off x="334962" y="333375"/>
            <a:ext cx="11522076" cy="619125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noProof="0">
              <a:solidFill>
                <a:schemeClr val="tx1"/>
              </a:solidFill>
            </a:endParaRPr>
          </a:p>
        </p:txBody>
      </p:sp>
      <p:sp>
        <p:nvSpPr>
          <p:cNvPr id="39" name="Title Placeholder 1"/>
          <p:cNvSpPr>
            <a:spLocks noGrp="1"/>
          </p:cNvSpPr>
          <p:nvPr>
            <p:ph type="title"/>
          </p:nvPr>
        </p:nvSpPr>
        <p:spPr bwMode="auto">
          <a:xfrm>
            <a:off x="658813" y="334961"/>
            <a:ext cx="10863261" cy="854075"/>
          </a:xfrm>
          <a:prstGeom prst="rect">
            <a:avLst/>
          </a:prstGeom>
        </p:spPr>
        <p:txBody>
          <a:bodyPr vert="horz" lIns="0" tIns="0" rIns="0" bIns="0" rtlCol="0" anchor="b">
            <a:noAutofit/>
          </a:bodyPr>
          <a:lstStyle>
            <a:lvl1pPr>
              <a:defRPr>
                <a:solidFill>
                  <a:schemeClr val="tx2"/>
                </a:solidFill>
              </a:defRPr>
            </a:lvl1pPr>
          </a:lstStyle>
          <a:p>
            <a:r>
              <a:rPr lang="en-GB" noProof="0"/>
              <a:t>Click to edit Master title style</a:t>
            </a:r>
          </a:p>
        </p:txBody>
      </p:sp>
      <p:sp>
        <p:nvSpPr>
          <p:cNvPr id="42" name="Text Placeholder 5"/>
          <p:cNvSpPr>
            <a:spLocks noGrp="1"/>
          </p:cNvSpPr>
          <p:nvPr>
            <p:ph type="body" sz="quarter" idx="12" hasCustomPrompt="1"/>
          </p:nvPr>
        </p:nvSpPr>
        <p:spPr>
          <a:xfrm>
            <a:off x="658813" y="1385888"/>
            <a:ext cx="1150937" cy="957261"/>
          </a:xfrm>
        </p:spPr>
        <p:txBody>
          <a:bodyPr/>
          <a:lstStyle>
            <a:lvl1pPr>
              <a:lnSpc>
                <a:spcPts val="7600"/>
              </a:lnSpc>
              <a:defRPr sz="7200">
                <a:solidFill>
                  <a:srgbClr val="D4D2D2"/>
                </a:solidFill>
              </a:defRPr>
            </a:lvl1pPr>
          </a:lstStyle>
          <a:p>
            <a:pPr lvl="0"/>
            <a:r>
              <a:rPr lang="en-GB" noProof="0"/>
              <a:t>00</a:t>
            </a:r>
          </a:p>
        </p:txBody>
      </p:sp>
      <p:sp>
        <p:nvSpPr>
          <p:cNvPr id="43" name="Text Placeholder 5"/>
          <p:cNvSpPr>
            <a:spLocks noGrp="1"/>
          </p:cNvSpPr>
          <p:nvPr>
            <p:ph type="body" sz="quarter" idx="13"/>
          </p:nvPr>
        </p:nvSpPr>
        <p:spPr>
          <a:xfrm>
            <a:off x="1234280" y="1854993"/>
            <a:ext cx="4671219" cy="665958"/>
          </a:xfrm>
        </p:spPr>
        <p:txBody>
          <a:bodyPr/>
          <a:lstStyle>
            <a:lvl1pPr>
              <a:defRPr>
                <a:solidFill>
                  <a:schemeClr val="tx2"/>
                </a:solidFill>
              </a:defRPr>
            </a:lvl1pPr>
            <a:lvl2pPr>
              <a:defRPr>
                <a:solidFill>
                  <a:schemeClr val="tx2"/>
                </a:solidFill>
              </a:defRPr>
            </a:lvl2pPr>
          </a:lstStyle>
          <a:p>
            <a:pPr lvl="0"/>
            <a:r>
              <a:rPr lang="en-GB" noProof="0"/>
              <a:t>Edit Master text styles</a:t>
            </a:r>
          </a:p>
          <a:p>
            <a:pPr lvl="1"/>
            <a:r>
              <a:rPr lang="en-GB" noProof="0"/>
              <a:t>Second level</a:t>
            </a:r>
          </a:p>
        </p:txBody>
      </p:sp>
      <p:sp>
        <p:nvSpPr>
          <p:cNvPr id="44" name="Text Placeholder 5"/>
          <p:cNvSpPr>
            <a:spLocks noGrp="1"/>
          </p:cNvSpPr>
          <p:nvPr>
            <p:ph type="body" sz="quarter" idx="14" hasCustomPrompt="1"/>
          </p:nvPr>
        </p:nvSpPr>
        <p:spPr>
          <a:xfrm>
            <a:off x="658813" y="2556008"/>
            <a:ext cx="1150937" cy="957261"/>
          </a:xfrm>
        </p:spPr>
        <p:txBody>
          <a:bodyPr/>
          <a:lstStyle>
            <a:lvl1pPr>
              <a:lnSpc>
                <a:spcPts val="7600"/>
              </a:lnSpc>
              <a:defRPr sz="7200">
                <a:solidFill>
                  <a:srgbClr val="D4D2D2"/>
                </a:solidFill>
              </a:defRPr>
            </a:lvl1pPr>
          </a:lstStyle>
          <a:p>
            <a:pPr lvl="0"/>
            <a:r>
              <a:rPr lang="en-GB" noProof="0"/>
              <a:t>00</a:t>
            </a:r>
          </a:p>
        </p:txBody>
      </p:sp>
      <p:sp>
        <p:nvSpPr>
          <p:cNvPr id="45" name="Text Placeholder 5"/>
          <p:cNvSpPr>
            <a:spLocks noGrp="1"/>
          </p:cNvSpPr>
          <p:nvPr>
            <p:ph type="body" sz="quarter" idx="15"/>
          </p:nvPr>
        </p:nvSpPr>
        <p:spPr>
          <a:xfrm>
            <a:off x="1234280" y="3028817"/>
            <a:ext cx="4671219" cy="665958"/>
          </a:xfrm>
        </p:spPr>
        <p:txBody>
          <a:bodyPr/>
          <a:lstStyle>
            <a:lvl1pPr>
              <a:defRPr>
                <a:solidFill>
                  <a:schemeClr val="tx2"/>
                </a:solidFill>
              </a:defRPr>
            </a:lvl1pPr>
            <a:lvl2pPr>
              <a:defRPr>
                <a:solidFill>
                  <a:schemeClr val="tx2"/>
                </a:solidFill>
              </a:defRPr>
            </a:lvl2pPr>
          </a:lstStyle>
          <a:p>
            <a:pPr lvl="0"/>
            <a:r>
              <a:rPr lang="en-GB" noProof="0"/>
              <a:t>Edit Master text styles</a:t>
            </a:r>
          </a:p>
          <a:p>
            <a:pPr lvl="1"/>
            <a:r>
              <a:rPr lang="en-GB" noProof="0"/>
              <a:t>Second level</a:t>
            </a:r>
          </a:p>
        </p:txBody>
      </p:sp>
      <p:sp>
        <p:nvSpPr>
          <p:cNvPr id="46" name="Text Placeholder 5"/>
          <p:cNvSpPr>
            <a:spLocks noGrp="1"/>
          </p:cNvSpPr>
          <p:nvPr>
            <p:ph type="body" sz="quarter" idx="16" hasCustomPrompt="1"/>
          </p:nvPr>
        </p:nvSpPr>
        <p:spPr>
          <a:xfrm>
            <a:off x="658813" y="3726128"/>
            <a:ext cx="1150937" cy="957261"/>
          </a:xfrm>
        </p:spPr>
        <p:txBody>
          <a:bodyPr/>
          <a:lstStyle>
            <a:lvl1pPr>
              <a:lnSpc>
                <a:spcPts val="7600"/>
              </a:lnSpc>
              <a:defRPr sz="7200">
                <a:solidFill>
                  <a:srgbClr val="D4D2D2"/>
                </a:solidFill>
              </a:defRPr>
            </a:lvl1pPr>
          </a:lstStyle>
          <a:p>
            <a:pPr lvl="0"/>
            <a:r>
              <a:rPr lang="en-GB" noProof="0"/>
              <a:t>00</a:t>
            </a:r>
          </a:p>
        </p:txBody>
      </p:sp>
      <p:sp>
        <p:nvSpPr>
          <p:cNvPr id="47" name="Text Placeholder 5"/>
          <p:cNvSpPr>
            <a:spLocks noGrp="1"/>
          </p:cNvSpPr>
          <p:nvPr>
            <p:ph type="body" sz="quarter" idx="17"/>
          </p:nvPr>
        </p:nvSpPr>
        <p:spPr>
          <a:xfrm>
            <a:off x="1234280" y="4202641"/>
            <a:ext cx="4671219" cy="665958"/>
          </a:xfrm>
        </p:spPr>
        <p:txBody>
          <a:bodyPr/>
          <a:lstStyle>
            <a:lvl1pPr>
              <a:defRPr>
                <a:solidFill>
                  <a:schemeClr val="tx2"/>
                </a:solidFill>
              </a:defRPr>
            </a:lvl1pPr>
            <a:lvl2pPr>
              <a:defRPr>
                <a:solidFill>
                  <a:schemeClr val="tx2"/>
                </a:solidFill>
              </a:defRPr>
            </a:lvl2pPr>
          </a:lstStyle>
          <a:p>
            <a:pPr lvl="0"/>
            <a:r>
              <a:rPr lang="en-GB" noProof="0"/>
              <a:t>Edit Master text styles</a:t>
            </a:r>
          </a:p>
          <a:p>
            <a:pPr lvl="1"/>
            <a:r>
              <a:rPr lang="en-GB" noProof="0"/>
              <a:t>Second level</a:t>
            </a:r>
          </a:p>
        </p:txBody>
      </p:sp>
      <p:sp>
        <p:nvSpPr>
          <p:cNvPr id="48" name="Text Placeholder 5"/>
          <p:cNvSpPr>
            <a:spLocks noGrp="1"/>
          </p:cNvSpPr>
          <p:nvPr>
            <p:ph type="body" sz="quarter" idx="18" hasCustomPrompt="1"/>
          </p:nvPr>
        </p:nvSpPr>
        <p:spPr>
          <a:xfrm>
            <a:off x="658813" y="4896248"/>
            <a:ext cx="1150937" cy="957261"/>
          </a:xfrm>
        </p:spPr>
        <p:txBody>
          <a:bodyPr/>
          <a:lstStyle>
            <a:lvl1pPr>
              <a:lnSpc>
                <a:spcPts val="7600"/>
              </a:lnSpc>
              <a:defRPr sz="7200">
                <a:solidFill>
                  <a:srgbClr val="D4D2D2"/>
                </a:solidFill>
              </a:defRPr>
            </a:lvl1pPr>
          </a:lstStyle>
          <a:p>
            <a:pPr lvl="0"/>
            <a:r>
              <a:rPr lang="en-GB" noProof="0"/>
              <a:t>00</a:t>
            </a:r>
          </a:p>
        </p:txBody>
      </p:sp>
      <p:sp>
        <p:nvSpPr>
          <p:cNvPr id="49" name="Text Placeholder 5"/>
          <p:cNvSpPr>
            <a:spLocks noGrp="1"/>
          </p:cNvSpPr>
          <p:nvPr>
            <p:ph type="body" sz="quarter" idx="19"/>
          </p:nvPr>
        </p:nvSpPr>
        <p:spPr>
          <a:xfrm>
            <a:off x="1234280" y="5376465"/>
            <a:ext cx="4671219" cy="665958"/>
          </a:xfrm>
        </p:spPr>
        <p:txBody>
          <a:bodyPr/>
          <a:lstStyle>
            <a:lvl1pPr>
              <a:defRPr>
                <a:solidFill>
                  <a:schemeClr val="tx2"/>
                </a:solidFill>
              </a:defRPr>
            </a:lvl1pPr>
            <a:lvl2pPr>
              <a:defRPr>
                <a:solidFill>
                  <a:schemeClr val="tx2"/>
                </a:solidFill>
              </a:defRPr>
            </a:lvl2pPr>
          </a:lstStyle>
          <a:p>
            <a:pPr lvl="0"/>
            <a:r>
              <a:rPr lang="en-GB" noProof="0"/>
              <a:t>Edit Master text styles</a:t>
            </a:r>
          </a:p>
          <a:p>
            <a:pPr lvl="1"/>
            <a:r>
              <a:rPr lang="en-GB" noProof="0"/>
              <a:t>Second level</a:t>
            </a:r>
          </a:p>
        </p:txBody>
      </p:sp>
      <p:sp>
        <p:nvSpPr>
          <p:cNvPr id="50" name="Text Placeholder 5"/>
          <p:cNvSpPr>
            <a:spLocks noGrp="1"/>
          </p:cNvSpPr>
          <p:nvPr>
            <p:ph type="body" sz="quarter" idx="20" hasCustomPrompt="1"/>
          </p:nvPr>
        </p:nvSpPr>
        <p:spPr>
          <a:xfrm>
            <a:off x="6501857" y="1385888"/>
            <a:ext cx="1150937" cy="957261"/>
          </a:xfrm>
        </p:spPr>
        <p:txBody>
          <a:bodyPr/>
          <a:lstStyle>
            <a:lvl1pPr>
              <a:lnSpc>
                <a:spcPts val="7600"/>
              </a:lnSpc>
              <a:defRPr sz="7200">
                <a:solidFill>
                  <a:srgbClr val="D4D2D2"/>
                </a:solidFill>
              </a:defRPr>
            </a:lvl1pPr>
          </a:lstStyle>
          <a:p>
            <a:pPr lvl="0"/>
            <a:r>
              <a:rPr lang="en-GB" noProof="0"/>
              <a:t>00</a:t>
            </a:r>
          </a:p>
        </p:txBody>
      </p:sp>
      <p:sp>
        <p:nvSpPr>
          <p:cNvPr id="51" name="Text Placeholder 5"/>
          <p:cNvSpPr>
            <a:spLocks noGrp="1"/>
          </p:cNvSpPr>
          <p:nvPr>
            <p:ph type="body" sz="quarter" idx="21"/>
          </p:nvPr>
        </p:nvSpPr>
        <p:spPr>
          <a:xfrm>
            <a:off x="7077324" y="1854993"/>
            <a:ext cx="4671219" cy="665958"/>
          </a:xfrm>
        </p:spPr>
        <p:txBody>
          <a:bodyPr/>
          <a:lstStyle>
            <a:lvl1pPr>
              <a:defRPr>
                <a:solidFill>
                  <a:schemeClr val="tx2"/>
                </a:solidFill>
              </a:defRPr>
            </a:lvl1pPr>
            <a:lvl2pPr>
              <a:defRPr>
                <a:solidFill>
                  <a:schemeClr val="tx2"/>
                </a:solidFill>
              </a:defRPr>
            </a:lvl2pPr>
          </a:lstStyle>
          <a:p>
            <a:pPr lvl="0"/>
            <a:r>
              <a:rPr lang="en-GB" noProof="0"/>
              <a:t>Edit Master text styles</a:t>
            </a:r>
          </a:p>
          <a:p>
            <a:pPr lvl="1"/>
            <a:r>
              <a:rPr lang="en-GB" noProof="0"/>
              <a:t>Second level</a:t>
            </a:r>
          </a:p>
        </p:txBody>
      </p:sp>
      <p:sp>
        <p:nvSpPr>
          <p:cNvPr id="52" name="Text Placeholder 5"/>
          <p:cNvSpPr>
            <a:spLocks noGrp="1"/>
          </p:cNvSpPr>
          <p:nvPr>
            <p:ph type="body" sz="quarter" idx="22" hasCustomPrompt="1"/>
          </p:nvPr>
        </p:nvSpPr>
        <p:spPr>
          <a:xfrm>
            <a:off x="6501857" y="2556008"/>
            <a:ext cx="1150937" cy="957261"/>
          </a:xfrm>
        </p:spPr>
        <p:txBody>
          <a:bodyPr/>
          <a:lstStyle>
            <a:lvl1pPr>
              <a:lnSpc>
                <a:spcPts val="7600"/>
              </a:lnSpc>
              <a:defRPr sz="7200">
                <a:solidFill>
                  <a:srgbClr val="D4D2D2"/>
                </a:solidFill>
              </a:defRPr>
            </a:lvl1pPr>
          </a:lstStyle>
          <a:p>
            <a:pPr lvl="0"/>
            <a:r>
              <a:rPr lang="en-GB" noProof="0"/>
              <a:t>00</a:t>
            </a:r>
          </a:p>
        </p:txBody>
      </p:sp>
      <p:sp>
        <p:nvSpPr>
          <p:cNvPr id="53" name="Text Placeholder 5"/>
          <p:cNvSpPr>
            <a:spLocks noGrp="1"/>
          </p:cNvSpPr>
          <p:nvPr>
            <p:ph type="body" sz="quarter" idx="23"/>
          </p:nvPr>
        </p:nvSpPr>
        <p:spPr>
          <a:xfrm>
            <a:off x="7077324" y="3028817"/>
            <a:ext cx="4671219" cy="665958"/>
          </a:xfrm>
        </p:spPr>
        <p:txBody>
          <a:bodyPr/>
          <a:lstStyle>
            <a:lvl1pPr>
              <a:defRPr>
                <a:solidFill>
                  <a:schemeClr val="tx2"/>
                </a:solidFill>
              </a:defRPr>
            </a:lvl1pPr>
            <a:lvl2pPr>
              <a:defRPr>
                <a:solidFill>
                  <a:schemeClr val="tx2"/>
                </a:solidFill>
              </a:defRPr>
            </a:lvl2pPr>
          </a:lstStyle>
          <a:p>
            <a:pPr lvl="0"/>
            <a:r>
              <a:rPr lang="en-GB" noProof="0"/>
              <a:t>Edit Master text styles</a:t>
            </a:r>
          </a:p>
          <a:p>
            <a:pPr lvl="1"/>
            <a:r>
              <a:rPr lang="en-GB" noProof="0"/>
              <a:t>Second level</a:t>
            </a:r>
          </a:p>
        </p:txBody>
      </p:sp>
      <p:sp>
        <p:nvSpPr>
          <p:cNvPr id="54" name="Text Placeholder 5"/>
          <p:cNvSpPr>
            <a:spLocks noGrp="1"/>
          </p:cNvSpPr>
          <p:nvPr>
            <p:ph type="body" sz="quarter" idx="24" hasCustomPrompt="1"/>
          </p:nvPr>
        </p:nvSpPr>
        <p:spPr>
          <a:xfrm>
            <a:off x="6501857" y="3726128"/>
            <a:ext cx="1150937" cy="957261"/>
          </a:xfrm>
        </p:spPr>
        <p:txBody>
          <a:bodyPr/>
          <a:lstStyle>
            <a:lvl1pPr>
              <a:lnSpc>
                <a:spcPts val="7600"/>
              </a:lnSpc>
              <a:defRPr sz="7200">
                <a:solidFill>
                  <a:srgbClr val="D4D2D2"/>
                </a:solidFill>
              </a:defRPr>
            </a:lvl1pPr>
          </a:lstStyle>
          <a:p>
            <a:pPr lvl="0"/>
            <a:r>
              <a:rPr lang="en-GB" noProof="0"/>
              <a:t>00</a:t>
            </a:r>
          </a:p>
        </p:txBody>
      </p:sp>
      <p:sp>
        <p:nvSpPr>
          <p:cNvPr id="55" name="Text Placeholder 5"/>
          <p:cNvSpPr>
            <a:spLocks noGrp="1"/>
          </p:cNvSpPr>
          <p:nvPr>
            <p:ph type="body" sz="quarter" idx="25"/>
          </p:nvPr>
        </p:nvSpPr>
        <p:spPr>
          <a:xfrm>
            <a:off x="7077324" y="4202641"/>
            <a:ext cx="4671219" cy="665958"/>
          </a:xfrm>
        </p:spPr>
        <p:txBody>
          <a:bodyPr/>
          <a:lstStyle>
            <a:lvl1pPr>
              <a:defRPr>
                <a:solidFill>
                  <a:schemeClr val="tx2"/>
                </a:solidFill>
              </a:defRPr>
            </a:lvl1pPr>
            <a:lvl2pPr>
              <a:defRPr>
                <a:solidFill>
                  <a:schemeClr val="tx2"/>
                </a:solidFill>
              </a:defRPr>
            </a:lvl2pPr>
          </a:lstStyle>
          <a:p>
            <a:pPr lvl="0"/>
            <a:r>
              <a:rPr lang="en-GB" noProof="0"/>
              <a:t>Edit Master text styles</a:t>
            </a:r>
          </a:p>
          <a:p>
            <a:pPr lvl="1"/>
            <a:r>
              <a:rPr lang="en-GB" noProof="0"/>
              <a:t>Second level</a:t>
            </a:r>
          </a:p>
        </p:txBody>
      </p:sp>
      <p:sp>
        <p:nvSpPr>
          <p:cNvPr id="56" name="Text Placeholder 5"/>
          <p:cNvSpPr>
            <a:spLocks noGrp="1"/>
          </p:cNvSpPr>
          <p:nvPr>
            <p:ph type="body" sz="quarter" idx="26" hasCustomPrompt="1"/>
          </p:nvPr>
        </p:nvSpPr>
        <p:spPr>
          <a:xfrm>
            <a:off x="6501857" y="4896247"/>
            <a:ext cx="1150937" cy="957261"/>
          </a:xfrm>
        </p:spPr>
        <p:txBody>
          <a:bodyPr/>
          <a:lstStyle>
            <a:lvl1pPr>
              <a:lnSpc>
                <a:spcPts val="7600"/>
              </a:lnSpc>
              <a:defRPr sz="7200">
                <a:solidFill>
                  <a:srgbClr val="D4D2D2"/>
                </a:solidFill>
              </a:defRPr>
            </a:lvl1pPr>
          </a:lstStyle>
          <a:p>
            <a:pPr lvl="0"/>
            <a:r>
              <a:rPr lang="en-GB" noProof="0"/>
              <a:t>00</a:t>
            </a:r>
          </a:p>
        </p:txBody>
      </p:sp>
      <p:sp>
        <p:nvSpPr>
          <p:cNvPr id="57" name="Text Placeholder 5"/>
          <p:cNvSpPr>
            <a:spLocks noGrp="1"/>
          </p:cNvSpPr>
          <p:nvPr>
            <p:ph type="body" sz="quarter" idx="27"/>
          </p:nvPr>
        </p:nvSpPr>
        <p:spPr>
          <a:xfrm>
            <a:off x="7077324" y="5376465"/>
            <a:ext cx="4671219" cy="665958"/>
          </a:xfrm>
        </p:spPr>
        <p:txBody>
          <a:bodyPr/>
          <a:lstStyle>
            <a:lvl1pPr>
              <a:defRPr>
                <a:solidFill>
                  <a:schemeClr val="tx2"/>
                </a:solidFill>
              </a:defRPr>
            </a:lvl1pPr>
            <a:lvl2pPr>
              <a:defRPr>
                <a:solidFill>
                  <a:schemeClr val="tx2"/>
                </a:solidFill>
              </a:defRPr>
            </a:lvl2pPr>
          </a:lstStyle>
          <a:p>
            <a:pPr lvl="0"/>
            <a:r>
              <a:rPr lang="en-GB" noProof="0"/>
              <a:t>Edit Master text styles</a:t>
            </a:r>
          </a:p>
          <a:p>
            <a:pPr lvl="1"/>
            <a:r>
              <a:rPr lang="en-GB" noProof="0"/>
              <a:t>Second level</a:t>
            </a:r>
          </a:p>
        </p:txBody>
      </p:sp>
      <p:sp>
        <p:nvSpPr>
          <p:cNvPr id="76" name="Rectangle 104"/>
          <p:cNvSpPr>
            <a:spLocks noChangeArrowheads="1"/>
          </p:cNvSpPr>
          <p:nvPr userDrawn="1"/>
        </p:nvSpPr>
        <p:spPr bwMode="gray">
          <a:xfrm flipH="1">
            <a:off x="-3101346" y="601407"/>
            <a:ext cx="3018791" cy="57926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TITLE HERE NOT MORE THAN 1 LINE OF TEXT</a:t>
            </a:r>
          </a:p>
        </p:txBody>
      </p:sp>
      <p:grpSp>
        <p:nvGrpSpPr>
          <p:cNvPr id="77" name="Group 76"/>
          <p:cNvGrpSpPr/>
          <p:nvPr userDrawn="1"/>
        </p:nvGrpSpPr>
        <p:grpSpPr>
          <a:xfrm>
            <a:off x="-3101342" y="584244"/>
            <a:ext cx="3018791" cy="604792"/>
            <a:chOff x="-460208" y="283104"/>
            <a:chExt cx="377657" cy="604792"/>
          </a:xfrm>
        </p:grpSpPr>
        <p:cxnSp>
          <p:nvCxnSpPr>
            <p:cNvPr id="78" name="Straight Connector 77"/>
            <p:cNvCxnSpPr/>
            <p:nvPr userDrawn="1"/>
          </p:nvCxnSpPr>
          <p:spPr bwMode="gray">
            <a:xfrm flipH="1">
              <a:off x="-460208" y="887896"/>
              <a:ext cx="377657" cy="0"/>
            </a:xfrm>
            <a:prstGeom prst="line">
              <a:avLst/>
            </a:prstGeom>
            <a:noFill/>
            <a:ln w="6350" cap="flat" cmpd="sng" algn="ctr">
              <a:solidFill>
                <a:srgbClr val="FF0000"/>
              </a:solidFill>
              <a:prstDash val="dash"/>
              <a:miter lim="800000"/>
            </a:ln>
            <a:effectLst/>
          </p:spPr>
        </p:cxnSp>
        <p:cxnSp>
          <p:nvCxnSpPr>
            <p:cNvPr id="79" name="Straight Connector 78"/>
            <p:cNvCxnSpPr/>
            <p:nvPr userDrawn="1"/>
          </p:nvCxnSpPr>
          <p:spPr bwMode="gray">
            <a:xfrm flipH="1">
              <a:off x="-460208" y="283104"/>
              <a:ext cx="377657" cy="0"/>
            </a:xfrm>
            <a:prstGeom prst="line">
              <a:avLst/>
            </a:prstGeom>
            <a:noFill/>
            <a:ln w="6350" cap="flat" cmpd="sng" algn="ctr">
              <a:solidFill>
                <a:srgbClr val="FF0000"/>
              </a:solidFill>
              <a:prstDash val="dash"/>
              <a:miter lim="800000"/>
            </a:ln>
            <a:effectLst/>
          </p:spPr>
        </p:cxnSp>
      </p:grpSp>
      <p:sp>
        <p:nvSpPr>
          <p:cNvPr id="86" name="Rectangle 104"/>
          <p:cNvSpPr>
            <a:spLocks noChangeArrowheads="1"/>
          </p:cNvSpPr>
          <p:nvPr userDrawn="1"/>
        </p:nvSpPr>
        <p:spPr bwMode="gray">
          <a:xfrm flipH="1">
            <a:off x="-3101346" y="1385889"/>
            <a:ext cx="3018792" cy="115368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ENTER CHAPTER NUMBER IN THE SQUARES WITH THE GREY TEXT</a:t>
            </a:r>
          </a:p>
          <a:p>
            <a:pPr marL="0" marR="0" lvl="0" indent="0" defTabSz="914400" eaLnBrk="1" fontAlgn="auto" latinLnBrk="0" hangingPunct="1">
              <a:lnSpc>
                <a:spcPct val="90000"/>
              </a:lnSpc>
              <a:spcBef>
                <a:spcPct val="20000"/>
              </a:spcBef>
              <a:spcAft>
                <a:spcPct val="20000"/>
              </a:spcAft>
              <a:buClrTx/>
              <a:buSzTx/>
              <a:buFontTx/>
              <a:buNone/>
              <a:tabLst/>
              <a:defRPr/>
            </a:pPr>
            <a:r>
              <a:rPr kumimoji="0" lang="en-US" altLang="en-US" sz="1200" b="1" i="0" u="none" strike="noStrike" kern="0" cap="none" spc="0" normalizeH="0" baseline="0" noProof="0">
                <a:ln>
                  <a:noFill/>
                </a:ln>
                <a:solidFill>
                  <a:schemeClr val="tx1"/>
                </a:solidFill>
                <a:effectLst/>
                <a:uLnTx/>
                <a:uFillTx/>
                <a:latin typeface="+mj-lt"/>
              </a:rPr>
              <a:t>INSERT YOUR CHAPTER TITLE AND SUBTITLES IN THE RECTANGLES WITH WHITE TEXT</a:t>
            </a:r>
            <a:endParaRPr kumimoji="0" lang="en-GB" altLang="en-US" sz="1200" b="1" i="0" u="none" strike="noStrike" kern="0" cap="none" spc="0" normalizeH="0" baseline="0" noProof="0">
              <a:ln>
                <a:noFill/>
              </a:ln>
              <a:solidFill>
                <a:schemeClr val="tx1"/>
              </a:solidFill>
              <a:effectLst/>
              <a:uLnTx/>
              <a:uFillTx/>
              <a:latin typeface="+mj-lt"/>
            </a:endParaRPr>
          </a:p>
        </p:txBody>
      </p:sp>
      <p:grpSp>
        <p:nvGrpSpPr>
          <p:cNvPr id="87" name="Group 86"/>
          <p:cNvGrpSpPr/>
          <p:nvPr userDrawn="1"/>
        </p:nvGrpSpPr>
        <p:grpSpPr>
          <a:xfrm>
            <a:off x="-3101342" y="1385888"/>
            <a:ext cx="3018791" cy="1170120"/>
            <a:chOff x="-460208" y="32235"/>
            <a:chExt cx="377657" cy="1170120"/>
          </a:xfrm>
        </p:grpSpPr>
        <p:cxnSp>
          <p:nvCxnSpPr>
            <p:cNvPr id="88" name="Straight Connector 87"/>
            <p:cNvCxnSpPr/>
            <p:nvPr userDrawn="1"/>
          </p:nvCxnSpPr>
          <p:spPr bwMode="gray">
            <a:xfrm flipH="1">
              <a:off x="-460208" y="1202355"/>
              <a:ext cx="377657" cy="0"/>
            </a:xfrm>
            <a:prstGeom prst="line">
              <a:avLst/>
            </a:prstGeom>
            <a:noFill/>
            <a:ln w="6350" cap="flat" cmpd="sng" algn="ctr">
              <a:solidFill>
                <a:srgbClr val="FF0000"/>
              </a:solidFill>
              <a:prstDash val="dash"/>
              <a:miter lim="800000"/>
            </a:ln>
            <a:effectLst/>
          </p:spPr>
        </p:cxnSp>
        <p:cxnSp>
          <p:nvCxnSpPr>
            <p:cNvPr id="89" name="Straight Connector 88"/>
            <p:cNvCxnSpPr/>
            <p:nvPr userDrawn="1"/>
          </p:nvCxnSpPr>
          <p:spPr bwMode="gray">
            <a:xfrm flipH="1">
              <a:off x="-460208" y="32235"/>
              <a:ext cx="377657" cy="0"/>
            </a:xfrm>
            <a:prstGeom prst="line">
              <a:avLst/>
            </a:prstGeom>
            <a:noFill/>
            <a:ln w="6350" cap="flat" cmpd="sng" algn="ctr">
              <a:solidFill>
                <a:srgbClr val="FF0000"/>
              </a:solidFill>
              <a:prstDash val="dash"/>
              <a:miter lim="800000"/>
            </a:ln>
            <a:effectLst/>
          </p:spPr>
        </p:cxnSp>
      </p:grpSp>
      <p:grpSp>
        <p:nvGrpSpPr>
          <p:cNvPr id="90" name="Group 89"/>
          <p:cNvGrpSpPr/>
          <p:nvPr userDrawn="1"/>
        </p:nvGrpSpPr>
        <p:grpSpPr>
          <a:xfrm>
            <a:off x="12263438" y="0"/>
            <a:ext cx="3681702" cy="3436620"/>
            <a:chOff x="12263438" y="0"/>
            <a:chExt cx="3681702" cy="3436620"/>
          </a:xfrm>
        </p:grpSpPr>
        <p:sp>
          <p:nvSpPr>
            <p:cNvPr id="91"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92"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93"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94"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95"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96"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97"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98"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99"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100"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101"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102"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103"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104"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105"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106"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107"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108"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109"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110"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111" name="Rectangle 110"/>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112" name="Rectangle 111"/>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113" name="Rectangle 112"/>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114" name="Rectangle 113"/>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115" name="Rectangle 114"/>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116"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117"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118"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119"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120" name="Rectangle 119"/>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121" name="Rectangle 120"/>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122"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123"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
        <p:nvSpPr>
          <p:cNvPr id="64" name="Slide Number Placeholder 5"/>
          <p:cNvSpPr>
            <a:spLocks noGrp="1"/>
          </p:cNvSpPr>
          <p:nvPr>
            <p:ph type="sldNum" sz="quarter" idx="4"/>
          </p:nvPr>
        </p:nvSpPr>
        <p:spPr bwMode="gray">
          <a:xfrm>
            <a:off x="658813" y="5992145"/>
            <a:ext cx="250381" cy="347662"/>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Tree>
    <p:extLst>
      <p:ext uri="{BB962C8B-B14F-4D97-AF65-F5344CB8AC3E}">
        <p14:creationId xmlns:p14="http://schemas.microsoft.com/office/powerpoint/2010/main" val="3648383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ue Chapter Slide">
    <p:spTree>
      <p:nvGrpSpPr>
        <p:cNvPr id="1" name=""/>
        <p:cNvGrpSpPr/>
        <p:nvPr/>
      </p:nvGrpSpPr>
      <p:grpSpPr>
        <a:xfrm>
          <a:off x="0" y="0"/>
          <a:ext cx="0" cy="0"/>
          <a:chOff x="0" y="0"/>
          <a:chExt cx="0" cy="0"/>
        </a:xfrm>
      </p:grpSpPr>
      <p:sp>
        <p:nvSpPr>
          <p:cNvPr id="8"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sp>
        <p:nvSpPr>
          <p:cNvPr id="18" name="Rectangle 17"/>
          <p:cNvSpPr/>
          <p:nvPr userDrawn="1"/>
        </p:nvSpPr>
        <p:spPr>
          <a:xfrm>
            <a:off x="334962" y="333375"/>
            <a:ext cx="11522076" cy="6191250"/>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noProof="0">
              <a:solidFill>
                <a:schemeClr val="tx1"/>
              </a:solidFill>
            </a:endParaRPr>
          </a:p>
        </p:txBody>
      </p:sp>
      <p:sp>
        <p:nvSpPr>
          <p:cNvPr id="19" name="Picture Placeholder 10"/>
          <p:cNvSpPr>
            <a:spLocks noGrp="1"/>
          </p:cNvSpPr>
          <p:nvPr>
            <p:ph type="pic" sz="quarter" idx="19" hasCustomPrompt="1"/>
          </p:nvPr>
        </p:nvSpPr>
        <p:spPr bwMode="auto">
          <a:xfrm>
            <a:off x="7454900" y="333375"/>
            <a:ext cx="4402138" cy="6191250"/>
          </a:xfrm>
          <a:custGeom>
            <a:avLst/>
            <a:gdLst>
              <a:gd name="connsiteX0" fmla="*/ 0 w 6105525"/>
              <a:gd name="connsiteY0" fmla="*/ 0 h 6858000"/>
              <a:gd name="connsiteX1" fmla="*/ 6105525 w 6105525"/>
              <a:gd name="connsiteY1" fmla="*/ 0 h 6858000"/>
              <a:gd name="connsiteX2" fmla="*/ 6105525 w 6105525"/>
              <a:gd name="connsiteY2" fmla="*/ 6858000 h 6858000"/>
              <a:gd name="connsiteX3" fmla="*/ 0 w 61055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05525" h="6858000">
                <a:moveTo>
                  <a:pt x="0" y="0"/>
                </a:moveTo>
                <a:lnTo>
                  <a:pt x="6105525" y="0"/>
                </a:lnTo>
                <a:lnTo>
                  <a:pt x="6105525" y="6858000"/>
                </a:lnTo>
                <a:lnTo>
                  <a:pt x="0" y="6858000"/>
                </a:lnTo>
                <a:close/>
              </a:path>
            </a:pathLst>
          </a:custGeom>
          <a:solidFill>
            <a:schemeClr val="bg2"/>
          </a:solidFill>
        </p:spPr>
        <p:txBody>
          <a:bodyPr wrap="square" lIns="180000" tIns="180000" rIns="648000" bIns="180000" anchor="ctr">
            <a:noAutofit/>
          </a:bodyPr>
          <a:lstStyle>
            <a:lvl1pPr algn="r">
              <a:defRPr/>
            </a:lvl1pPr>
          </a:lstStyle>
          <a:p>
            <a:r>
              <a:rPr lang="en-GB"/>
              <a:t>Click on icon left </a:t>
            </a:r>
            <a:br>
              <a:rPr lang="en-GB"/>
            </a:br>
            <a:r>
              <a:rPr lang="en-GB"/>
              <a:t>to insert picture </a:t>
            </a:r>
            <a:endParaRPr lang="nl-NL"/>
          </a:p>
        </p:txBody>
      </p:sp>
      <p:sp>
        <p:nvSpPr>
          <p:cNvPr id="43" name="Title 1"/>
          <p:cNvSpPr>
            <a:spLocks noGrp="1"/>
          </p:cNvSpPr>
          <p:nvPr>
            <p:ph type="ctrTitle" hasCustomPrompt="1"/>
          </p:nvPr>
        </p:nvSpPr>
        <p:spPr bwMode="gray">
          <a:xfrm>
            <a:off x="995363" y="3419476"/>
            <a:ext cx="5427662" cy="1902261"/>
          </a:xfrm>
        </p:spPr>
        <p:txBody>
          <a:bodyPr anchor="b" anchorCtr="0">
            <a:noAutofit/>
          </a:bodyPr>
          <a:lstStyle>
            <a:lvl1pPr algn="l">
              <a:lnSpc>
                <a:spcPts val="4100"/>
              </a:lnSpc>
              <a:defRPr sz="5100" b="1">
                <a:solidFill>
                  <a:schemeClr val="bg1"/>
                </a:solidFill>
              </a:defRPr>
            </a:lvl1pPr>
          </a:lstStyle>
          <a:p>
            <a:r>
              <a:rPr lang="en-GB" noProof="0"/>
              <a:t>Click to edit </a:t>
            </a:r>
            <a:br>
              <a:rPr lang="en-GB" noProof="0"/>
            </a:br>
            <a:r>
              <a:rPr lang="en-GB" noProof="0"/>
              <a:t>Master title style</a:t>
            </a:r>
          </a:p>
        </p:txBody>
      </p:sp>
      <p:sp>
        <p:nvSpPr>
          <p:cNvPr id="44" name="Text Placeholder 6"/>
          <p:cNvSpPr>
            <a:spLocks noGrp="1"/>
          </p:cNvSpPr>
          <p:nvPr>
            <p:ph type="body" sz="quarter" idx="11" hasCustomPrompt="1"/>
          </p:nvPr>
        </p:nvSpPr>
        <p:spPr bwMode="gray">
          <a:xfrm>
            <a:off x="995363" y="5445277"/>
            <a:ext cx="4951412" cy="729450"/>
          </a:xfrm>
        </p:spPr>
        <p:txBody>
          <a:bodyPr>
            <a:noAutofit/>
          </a:bodyPr>
          <a:lstStyle>
            <a:lvl1pPr>
              <a:lnSpc>
                <a:spcPts val="2300"/>
              </a:lnSpc>
              <a:defRPr sz="2500">
                <a:solidFill>
                  <a:schemeClr val="bg1"/>
                </a:solidFill>
              </a:defRPr>
            </a:lvl1pPr>
          </a:lstStyle>
          <a:p>
            <a:pPr lvl="0"/>
            <a:r>
              <a:rPr lang="en-GB" noProof="0"/>
              <a:t>Click to edit Subtitle text styles</a:t>
            </a:r>
          </a:p>
        </p:txBody>
      </p:sp>
      <p:sp>
        <p:nvSpPr>
          <p:cNvPr id="46" name="Text Placeholder 5"/>
          <p:cNvSpPr>
            <a:spLocks noGrp="1"/>
          </p:cNvSpPr>
          <p:nvPr>
            <p:ph type="body" sz="quarter" idx="12" hasCustomPrompt="1"/>
          </p:nvPr>
        </p:nvSpPr>
        <p:spPr>
          <a:xfrm>
            <a:off x="995363" y="1666876"/>
            <a:ext cx="2189162" cy="1752600"/>
          </a:xfrm>
        </p:spPr>
        <p:txBody>
          <a:bodyPr/>
          <a:lstStyle>
            <a:lvl1pPr>
              <a:lnSpc>
                <a:spcPts val="13800"/>
              </a:lnSpc>
              <a:defRPr sz="12000">
                <a:solidFill>
                  <a:schemeClr val="bg1"/>
                </a:solidFill>
              </a:defRPr>
            </a:lvl1pPr>
          </a:lstStyle>
          <a:p>
            <a:pPr lvl="0"/>
            <a:r>
              <a:rPr lang="en-GB" noProof="0"/>
              <a:t>00</a:t>
            </a:r>
          </a:p>
        </p:txBody>
      </p:sp>
      <p:sp>
        <p:nvSpPr>
          <p:cNvPr id="48" name="Rectangle 104"/>
          <p:cNvSpPr>
            <a:spLocks noChangeArrowheads="1"/>
          </p:cNvSpPr>
          <p:nvPr userDrawn="1"/>
        </p:nvSpPr>
        <p:spPr bwMode="gray">
          <a:xfrm flipH="1">
            <a:off x="-3101348" y="5445277"/>
            <a:ext cx="3018793" cy="72664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YOUR CHAPTER SUBTITLE HERE</a:t>
            </a:r>
          </a:p>
        </p:txBody>
      </p:sp>
      <p:sp>
        <p:nvSpPr>
          <p:cNvPr id="49" name="Rectangle 104"/>
          <p:cNvSpPr>
            <a:spLocks noChangeArrowheads="1"/>
          </p:cNvSpPr>
          <p:nvPr userDrawn="1"/>
        </p:nvSpPr>
        <p:spPr bwMode="gray">
          <a:xfrm flipH="1">
            <a:off x="-3101350" y="3436620"/>
            <a:ext cx="3018792" cy="1880712"/>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YOUR CHAPTER TITLE HERE</a:t>
            </a:r>
          </a:p>
        </p:txBody>
      </p:sp>
      <p:sp>
        <p:nvSpPr>
          <p:cNvPr id="50" name="Rectangle 104"/>
          <p:cNvSpPr>
            <a:spLocks noChangeArrowheads="1"/>
          </p:cNvSpPr>
          <p:nvPr userDrawn="1"/>
        </p:nvSpPr>
        <p:spPr bwMode="gray">
          <a:xfrm flipH="1">
            <a:off x="-3101352" y="1892635"/>
            <a:ext cx="3018791" cy="126047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YOUR CHAPTER NUMBER HERE</a:t>
            </a:r>
          </a:p>
        </p:txBody>
      </p:sp>
      <p:grpSp>
        <p:nvGrpSpPr>
          <p:cNvPr id="51" name="Group 50"/>
          <p:cNvGrpSpPr/>
          <p:nvPr userDrawn="1"/>
        </p:nvGrpSpPr>
        <p:grpSpPr>
          <a:xfrm>
            <a:off x="-3101342" y="1892636"/>
            <a:ext cx="3018791" cy="1260476"/>
            <a:chOff x="-460208" y="506896"/>
            <a:chExt cx="377657" cy="1260476"/>
          </a:xfrm>
        </p:grpSpPr>
        <p:cxnSp>
          <p:nvCxnSpPr>
            <p:cNvPr id="52" name="Straight Connector 51"/>
            <p:cNvCxnSpPr/>
            <p:nvPr userDrawn="1"/>
          </p:nvCxnSpPr>
          <p:spPr bwMode="gray">
            <a:xfrm flipH="1">
              <a:off x="-460208" y="1767372"/>
              <a:ext cx="377657" cy="0"/>
            </a:xfrm>
            <a:prstGeom prst="line">
              <a:avLst/>
            </a:prstGeom>
            <a:noFill/>
            <a:ln w="6350" cap="flat" cmpd="sng" algn="ctr">
              <a:solidFill>
                <a:srgbClr val="FF0000"/>
              </a:solidFill>
              <a:prstDash val="dash"/>
              <a:miter lim="800000"/>
            </a:ln>
            <a:effectLst/>
          </p:spPr>
        </p:cxnSp>
        <p:cxnSp>
          <p:nvCxnSpPr>
            <p:cNvPr id="53" name="Straight Connector 52"/>
            <p:cNvCxnSpPr/>
            <p:nvPr userDrawn="1"/>
          </p:nvCxnSpPr>
          <p:spPr bwMode="gray">
            <a:xfrm flipH="1">
              <a:off x="-460208" y="506896"/>
              <a:ext cx="377657" cy="0"/>
            </a:xfrm>
            <a:prstGeom prst="line">
              <a:avLst/>
            </a:prstGeom>
            <a:noFill/>
            <a:ln w="6350" cap="flat" cmpd="sng" algn="ctr">
              <a:solidFill>
                <a:srgbClr val="FF0000"/>
              </a:solidFill>
              <a:prstDash val="dash"/>
              <a:miter lim="800000"/>
            </a:ln>
            <a:effectLst/>
          </p:spPr>
        </p:cxnSp>
      </p:grpSp>
      <p:grpSp>
        <p:nvGrpSpPr>
          <p:cNvPr id="54" name="Group 53"/>
          <p:cNvGrpSpPr/>
          <p:nvPr userDrawn="1"/>
        </p:nvGrpSpPr>
        <p:grpSpPr>
          <a:xfrm>
            <a:off x="-3101342" y="3436620"/>
            <a:ext cx="3018791" cy="1880713"/>
            <a:chOff x="-460208" y="-849145"/>
            <a:chExt cx="377657" cy="1876865"/>
          </a:xfrm>
        </p:grpSpPr>
        <p:cxnSp>
          <p:nvCxnSpPr>
            <p:cNvPr id="55" name="Straight Connector 54"/>
            <p:cNvCxnSpPr/>
            <p:nvPr userDrawn="1"/>
          </p:nvCxnSpPr>
          <p:spPr bwMode="gray">
            <a:xfrm flipH="1">
              <a:off x="-460208" y="1027720"/>
              <a:ext cx="377657" cy="0"/>
            </a:xfrm>
            <a:prstGeom prst="line">
              <a:avLst/>
            </a:prstGeom>
            <a:noFill/>
            <a:ln w="6350" cap="flat" cmpd="sng" algn="ctr">
              <a:solidFill>
                <a:srgbClr val="FF0000"/>
              </a:solidFill>
              <a:prstDash val="dash"/>
              <a:miter lim="800000"/>
            </a:ln>
            <a:effectLst/>
          </p:spPr>
        </p:cxnSp>
        <p:cxnSp>
          <p:nvCxnSpPr>
            <p:cNvPr id="56" name="Straight Connector 55"/>
            <p:cNvCxnSpPr/>
            <p:nvPr userDrawn="1"/>
          </p:nvCxnSpPr>
          <p:spPr bwMode="gray">
            <a:xfrm flipH="1">
              <a:off x="-460208" y="-849145"/>
              <a:ext cx="377657" cy="0"/>
            </a:xfrm>
            <a:prstGeom prst="line">
              <a:avLst/>
            </a:prstGeom>
            <a:noFill/>
            <a:ln w="6350" cap="flat" cmpd="sng" algn="ctr">
              <a:solidFill>
                <a:srgbClr val="FF0000"/>
              </a:solidFill>
              <a:prstDash val="dash"/>
              <a:miter lim="800000"/>
            </a:ln>
            <a:effectLst/>
          </p:spPr>
        </p:cxnSp>
      </p:grpSp>
      <p:grpSp>
        <p:nvGrpSpPr>
          <p:cNvPr id="57" name="Group 56"/>
          <p:cNvGrpSpPr/>
          <p:nvPr userDrawn="1"/>
        </p:nvGrpSpPr>
        <p:grpSpPr>
          <a:xfrm>
            <a:off x="-3101342" y="5445277"/>
            <a:ext cx="3018791" cy="726649"/>
            <a:chOff x="-460208" y="479536"/>
            <a:chExt cx="377657" cy="726649"/>
          </a:xfrm>
        </p:grpSpPr>
        <p:cxnSp>
          <p:nvCxnSpPr>
            <p:cNvPr id="58" name="Straight Connector 57"/>
            <p:cNvCxnSpPr/>
            <p:nvPr userDrawn="1"/>
          </p:nvCxnSpPr>
          <p:spPr bwMode="gray">
            <a:xfrm flipH="1">
              <a:off x="-460208" y="1206185"/>
              <a:ext cx="377657" cy="0"/>
            </a:xfrm>
            <a:prstGeom prst="line">
              <a:avLst/>
            </a:prstGeom>
            <a:noFill/>
            <a:ln w="6350" cap="flat" cmpd="sng" algn="ctr">
              <a:solidFill>
                <a:srgbClr val="FF0000"/>
              </a:solidFill>
              <a:prstDash val="dash"/>
              <a:miter lim="800000"/>
            </a:ln>
            <a:effectLst/>
          </p:spPr>
        </p:cxnSp>
        <p:cxnSp>
          <p:nvCxnSpPr>
            <p:cNvPr id="59" name="Straight Connector 58"/>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grpSp>
        <p:nvGrpSpPr>
          <p:cNvPr id="60" name="Group 59"/>
          <p:cNvGrpSpPr/>
          <p:nvPr userDrawn="1"/>
        </p:nvGrpSpPr>
        <p:grpSpPr>
          <a:xfrm>
            <a:off x="12263438" y="0"/>
            <a:ext cx="3681702" cy="3436620"/>
            <a:chOff x="12263438" y="0"/>
            <a:chExt cx="3681702" cy="3436620"/>
          </a:xfrm>
        </p:grpSpPr>
        <p:sp>
          <p:nvSpPr>
            <p:cNvPr id="61"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62"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63"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64"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65"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66"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67"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68"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69"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70"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71"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72"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73"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74"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75"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76"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77"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78"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79"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80"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81" name="Rectangle 80"/>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82" name="Rectangle 81"/>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83" name="Rectangle 82"/>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84" name="Rectangle 83"/>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85" name="Rectangle 84"/>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86"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87"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88"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89"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90" name="Rectangle 89"/>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91" name="Rectangle 90"/>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92"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93"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
        <p:nvSpPr>
          <p:cNvPr id="121" name="Slide Number Placeholder 5"/>
          <p:cNvSpPr>
            <a:spLocks noGrp="1"/>
          </p:cNvSpPr>
          <p:nvPr>
            <p:ph type="sldNum" sz="quarter" idx="4"/>
          </p:nvPr>
        </p:nvSpPr>
        <p:spPr bwMode="gray">
          <a:xfrm>
            <a:off x="658813" y="5992145"/>
            <a:ext cx="250381" cy="347662"/>
          </a:xfrm>
          <a:prstGeom prst="rect">
            <a:avLst/>
          </a:prstGeom>
        </p:spPr>
        <p:txBody>
          <a:bodyPr vert="horz" lIns="0" tIns="0" rIns="0" bIns="0" rtlCol="0" anchor="ctr"/>
          <a:lstStyle>
            <a:lvl1pPr algn="l">
              <a:defRPr sz="1200" b="1">
                <a:solidFill>
                  <a:schemeClr val="bg1"/>
                </a:solidFill>
                <a:latin typeface="+mj-lt"/>
              </a:defRPr>
            </a:lvl1pPr>
          </a:lstStyle>
          <a:p>
            <a:fld id="{DDD2A080-DA64-4F5C-9131-47EB793B4410}" type="slidenum">
              <a:rPr lang="en-GB" smtClean="0"/>
              <a:pPr/>
              <a:t>‹#›</a:t>
            </a:fld>
            <a:endParaRPr lang="en-GB"/>
          </a:p>
        </p:txBody>
      </p:sp>
      <p:grpSp>
        <p:nvGrpSpPr>
          <p:cNvPr id="94" name="Group 93"/>
          <p:cNvGrpSpPr/>
          <p:nvPr userDrawn="1"/>
        </p:nvGrpSpPr>
        <p:grpSpPr>
          <a:xfrm>
            <a:off x="12263437" y="3542534"/>
            <a:ext cx="3681703" cy="2424674"/>
            <a:chOff x="12263437" y="3542534"/>
            <a:chExt cx="3681703" cy="2424674"/>
          </a:xfrm>
        </p:grpSpPr>
        <p:sp>
          <p:nvSpPr>
            <p:cNvPr id="95"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a:p>
          </p:txBody>
        </p:sp>
        <p:sp>
          <p:nvSpPr>
            <p:cNvPr id="96" name="Rectangle 95"/>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a:solidFill>
                    <a:schemeClr val="tx1"/>
                  </a:solidFill>
                  <a:latin typeface="+mj-lt"/>
                </a:rPr>
                <a:t>CROP PICTURE</a:t>
              </a:r>
            </a:p>
            <a:p>
              <a:pPr algn="l"/>
              <a:r>
                <a:rPr lang="en-GB" sz="1000" b="0" i="0" noProof="0">
                  <a:solidFill>
                    <a:schemeClr val="tx1"/>
                  </a:solidFill>
                </a:rPr>
                <a:t>Select picture &gt; click</a:t>
              </a:r>
              <a:r>
                <a:rPr lang="en-GB" sz="1000" b="0" i="0" baseline="0" noProof="0">
                  <a:solidFill>
                    <a:schemeClr val="tx1"/>
                  </a:solidFill>
                </a:rPr>
                <a:t> on tab </a:t>
              </a:r>
              <a:r>
                <a:rPr lang="en-GB" sz="1000" b="1" i="0" baseline="0" noProof="0">
                  <a:solidFill>
                    <a:schemeClr val="tx1"/>
                  </a:solidFill>
                </a:rPr>
                <a:t>“Picture Tools”</a:t>
              </a:r>
              <a:r>
                <a:rPr lang="en-GB" sz="1000" b="0" i="0" baseline="0" noProof="0">
                  <a:solidFill>
                    <a:schemeClr val="tx1"/>
                  </a:solidFill>
                </a:rPr>
                <a:t> &gt; </a:t>
              </a:r>
              <a:r>
                <a:rPr lang="en-GB" sz="1000" b="1" i="0" baseline="0" noProof="0">
                  <a:solidFill>
                    <a:schemeClr val="tx1"/>
                  </a:solidFill>
                </a:rPr>
                <a:t>“Format”</a:t>
              </a:r>
            </a:p>
            <a:p>
              <a:pPr algn="l"/>
              <a:endParaRPr lang="en-GB" sz="1000" b="0" i="0" baseline="0" noProof="0">
                <a:solidFill>
                  <a:schemeClr val="tx1"/>
                </a:solidFill>
              </a:endParaRP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noProof="0">
                  <a:solidFill>
                    <a:schemeClr val="tx1"/>
                  </a:solidFill>
                </a:rPr>
                <a:t>Click</a:t>
              </a:r>
              <a:r>
                <a:rPr lang="en-GB" sz="1000" b="0" i="0" baseline="0" noProof="0">
                  <a:solidFill>
                    <a:schemeClr val="tx1"/>
                  </a:solidFill>
                </a:rPr>
                <a:t> on the icon above </a:t>
              </a:r>
              <a:r>
                <a:rPr lang="en-GB" sz="1000" b="1" i="0" baseline="0" noProof="0">
                  <a:solidFill>
                    <a:schemeClr val="tx1"/>
                  </a:solidFill>
                </a:rPr>
                <a:t>“Crop”</a:t>
              </a: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baseline="0" noProof="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a:solidFill>
                    <a:schemeClr val="tx1"/>
                  </a:solidFill>
                </a:rPr>
                <a:t>Use the </a:t>
              </a:r>
              <a:r>
                <a:rPr lang="en-GB" sz="1000" b="1" i="0" noProof="0">
                  <a:solidFill>
                    <a:schemeClr val="tx1"/>
                  </a:solidFill>
                </a:rPr>
                <a:t>“circular scale icon” </a:t>
              </a:r>
              <a:r>
                <a:rPr lang="en-GB" sz="1000" b="0" i="0" noProof="0">
                  <a:solidFill>
                    <a:schemeClr val="tx1"/>
                  </a:solidFill>
                </a:rPr>
                <a:t>to scale your picture within the cropped region.</a:t>
              </a:r>
            </a:p>
            <a:p>
              <a:pPr algn="l"/>
              <a:endParaRPr lang="en-GB" sz="1000" b="0" i="0" noProof="0">
                <a:solidFill>
                  <a:schemeClr val="tx1"/>
                </a:solidFill>
              </a:endParaRPr>
            </a:p>
            <a:p>
              <a:pPr algn="l"/>
              <a:endParaRPr lang="en-GB" sz="1000" b="0" i="0" noProof="0">
                <a:solidFill>
                  <a:schemeClr val="tx1"/>
                </a:solidFill>
              </a:endParaRPr>
            </a:p>
          </p:txBody>
        </p:sp>
        <p:pic>
          <p:nvPicPr>
            <p:cNvPr id="97" name="Picture 96"/>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98" name="Picture 97"/>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99" name="Picture 98"/>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100" name="Picture 99"/>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101" name="Group 100"/>
            <p:cNvGrpSpPr/>
            <p:nvPr userDrawn="1"/>
          </p:nvGrpSpPr>
          <p:grpSpPr>
            <a:xfrm>
              <a:off x="14367592" y="4149392"/>
              <a:ext cx="511967" cy="758182"/>
              <a:chOff x="14093278" y="4121452"/>
              <a:chExt cx="511967" cy="758182"/>
            </a:xfrm>
          </p:grpSpPr>
          <p:pic>
            <p:nvPicPr>
              <p:cNvPr id="105" name="Picture 104"/>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106" name="Rectangle 105"/>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cxnSp>
          <p:nvCxnSpPr>
            <p:cNvPr id="102" name="Straight Arrow Connector 101"/>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Oval 103"/>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spTree>
    <p:extLst>
      <p:ext uri="{BB962C8B-B14F-4D97-AF65-F5344CB8AC3E}">
        <p14:creationId xmlns:p14="http://schemas.microsoft.com/office/powerpoint/2010/main" val="212414481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Grey Chapter Slide">
    <p:spTree>
      <p:nvGrpSpPr>
        <p:cNvPr id="1" name=""/>
        <p:cNvGrpSpPr/>
        <p:nvPr/>
      </p:nvGrpSpPr>
      <p:grpSpPr>
        <a:xfrm>
          <a:off x="0" y="0"/>
          <a:ext cx="0" cy="0"/>
          <a:chOff x="0" y="0"/>
          <a:chExt cx="0" cy="0"/>
        </a:xfrm>
      </p:grpSpPr>
      <p:sp>
        <p:nvSpPr>
          <p:cNvPr id="8"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sp>
        <p:nvSpPr>
          <p:cNvPr id="18" name="Rectangle 17"/>
          <p:cNvSpPr/>
          <p:nvPr userDrawn="1"/>
        </p:nvSpPr>
        <p:spPr>
          <a:xfrm>
            <a:off x="334962" y="333375"/>
            <a:ext cx="11522076" cy="619125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noProof="0">
              <a:solidFill>
                <a:schemeClr val="tx1"/>
              </a:solidFill>
            </a:endParaRPr>
          </a:p>
        </p:txBody>
      </p:sp>
      <p:sp>
        <p:nvSpPr>
          <p:cNvPr id="19" name="Picture Placeholder 10"/>
          <p:cNvSpPr>
            <a:spLocks noGrp="1"/>
          </p:cNvSpPr>
          <p:nvPr>
            <p:ph type="pic" sz="quarter" idx="19" hasCustomPrompt="1"/>
          </p:nvPr>
        </p:nvSpPr>
        <p:spPr bwMode="auto">
          <a:xfrm>
            <a:off x="7454900" y="333375"/>
            <a:ext cx="4402138" cy="6191250"/>
          </a:xfrm>
          <a:custGeom>
            <a:avLst/>
            <a:gdLst>
              <a:gd name="connsiteX0" fmla="*/ 0 w 6105525"/>
              <a:gd name="connsiteY0" fmla="*/ 0 h 6858000"/>
              <a:gd name="connsiteX1" fmla="*/ 6105525 w 6105525"/>
              <a:gd name="connsiteY1" fmla="*/ 0 h 6858000"/>
              <a:gd name="connsiteX2" fmla="*/ 6105525 w 6105525"/>
              <a:gd name="connsiteY2" fmla="*/ 6858000 h 6858000"/>
              <a:gd name="connsiteX3" fmla="*/ 0 w 61055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05525" h="6858000">
                <a:moveTo>
                  <a:pt x="0" y="0"/>
                </a:moveTo>
                <a:lnTo>
                  <a:pt x="6105525" y="0"/>
                </a:lnTo>
                <a:lnTo>
                  <a:pt x="6105525" y="6858000"/>
                </a:lnTo>
                <a:lnTo>
                  <a:pt x="0" y="6858000"/>
                </a:lnTo>
                <a:close/>
              </a:path>
            </a:pathLst>
          </a:custGeom>
          <a:solidFill>
            <a:schemeClr val="bg2"/>
          </a:solidFill>
        </p:spPr>
        <p:txBody>
          <a:bodyPr wrap="square" lIns="180000" tIns="180000" rIns="648000" bIns="180000" anchor="ctr">
            <a:noAutofit/>
          </a:bodyPr>
          <a:lstStyle>
            <a:lvl1pPr algn="r">
              <a:defRPr/>
            </a:lvl1pPr>
          </a:lstStyle>
          <a:p>
            <a:r>
              <a:rPr lang="en-GB"/>
              <a:t>Click on icon left </a:t>
            </a:r>
            <a:br>
              <a:rPr lang="en-GB"/>
            </a:br>
            <a:r>
              <a:rPr lang="en-GB"/>
              <a:t>to insert picture </a:t>
            </a:r>
            <a:endParaRPr lang="nl-NL"/>
          </a:p>
        </p:txBody>
      </p:sp>
      <p:sp>
        <p:nvSpPr>
          <p:cNvPr id="43" name="Title 1"/>
          <p:cNvSpPr>
            <a:spLocks noGrp="1"/>
          </p:cNvSpPr>
          <p:nvPr>
            <p:ph type="ctrTitle" hasCustomPrompt="1"/>
          </p:nvPr>
        </p:nvSpPr>
        <p:spPr bwMode="gray">
          <a:xfrm>
            <a:off x="995363" y="3419476"/>
            <a:ext cx="5427662" cy="1902261"/>
          </a:xfrm>
        </p:spPr>
        <p:txBody>
          <a:bodyPr anchor="b" anchorCtr="0">
            <a:noAutofit/>
          </a:bodyPr>
          <a:lstStyle>
            <a:lvl1pPr algn="l">
              <a:lnSpc>
                <a:spcPts val="4100"/>
              </a:lnSpc>
              <a:defRPr sz="5100" b="1">
                <a:solidFill>
                  <a:schemeClr val="tx2"/>
                </a:solidFill>
              </a:defRPr>
            </a:lvl1pPr>
          </a:lstStyle>
          <a:p>
            <a:r>
              <a:rPr lang="en-GB" noProof="0"/>
              <a:t>Click to edit </a:t>
            </a:r>
            <a:br>
              <a:rPr lang="en-GB" noProof="0"/>
            </a:br>
            <a:r>
              <a:rPr lang="en-GB" noProof="0"/>
              <a:t>Master title style</a:t>
            </a:r>
          </a:p>
        </p:txBody>
      </p:sp>
      <p:sp>
        <p:nvSpPr>
          <p:cNvPr id="44" name="Text Placeholder 6"/>
          <p:cNvSpPr>
            <a:spLocks noGrp="1"/>
          </p:cNvSpPr>
          <p:nvPr>
            <p:ph type="body" sz="quarter" idx="11" hasCustomPrompt="1"/>
          </p:nvPr>
        </p:nvSpPr>
        <p:spPr bwMode="gray">
          <a:xfrm>
            <a:off x="995363" y="5445277"/>
            <a:ext cx="4951412" cy="729450"/>
          </a:xfrm>
        </p:spPr>
        <p:txBody>
          <a:bodyPr>
            <a:noAutofit/>
          </a:bodyPr>
          <a:lstStyle>
            <a:lvl1pPr>
              <a:lnSpc>
                <a:spcPts val="2300"/>
              </a:lnSpc>
              <a:defRPr sz="2500">
                <a:solidFill>
                  <a:schemeClr val="tx2"/>
                </a:solidFill>
              </a:defRPr>
            </a:lvl1pPr>
          </a:lstStyle>
          <a:p>
            <a:pPr lvl="0"/>
            <a:r>
              <a:rPr lang="en-GB" noProof="0"/>
              <a:t>Click to edit Subtitle text styles</a:t>
            </a:r>
          </a:p>
        </p:txBody>
      </p:sp>
      <p:sp>
        <p:nvSpPr>
          <p:cNvPr id="46" name="Text Placeholder 5"/>
          <p:cNvSpPr>
            <a:spLocks noGrp="1"/>
          </p:cNvSpPr>
          <p:nvPr>
            <p:ph type="body" sz="quarter" idx="12" hasCustomPrompt="1"/>
          </p:nvPr>
        </p:nvSpPr>
        <p:spPr>
          <a:xfrm>
            <a:off x="995363" y="1666876"/>
            <a:ext cx="2189162" cy="1752600"/>
          </a:xfrm>
        </p:spPr>
        <p:txBody>
          <a:bodyPr/>
          <a:lstStyle>
            <a:lvl1pPr>
              <a:lnSpc>
                <a:spcPts val="13800"/>
              </a:lnSpc>
              <a:defRPr sz="12000">
                <a:solidFill>
                  <a:schemeClr val="tx2"/>
                </a:solidFill>
              </a:defRPr>
            </a:lvl1pPr>
          </a:lstStyle>
          <a:p>
            <a:pPr lvl="0"/>
            <a:r>
              <a:rPr lang="en-GB" noProof="0"/>
              <a:t>00</a:t>
            </a:r>
          </a:p>
        </p:txBody>
      </p:sp>
      <p:sp>
        <p:nvSpPr>
          <p:cNvPr id="48" name="Rectangle 104"/>
          <p:cNvSpPr>
            <a:spLocks noChangeArrowheads="1"/>
          </p:cNvSpPr>
          <p:nvPr userDrawn="1"/>
        </p:nvSpPr>
        <p:spPr bwMode="gray">
          <a:xfrm flipH="1">
            <a:off x="-3101348" y="5445277"/>
            <a:ext cx="3018793" cy="72664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YOUR CHAPTER SUBTITLE HERE</a:t>
            </a:r>
          </a:p>
        </p:txBody>
      </p:sp>
      <p:sp>
        <p:nvSpPr>
          <p:cNvPr id="49" name="Rectangle 104"/>
          <p:cNvSpPr>
            <a:spLocks noChangeArrowheads="1"/>
          </p:cNvSpPr>
          <p:nvPr userDrawn="1"/>
        </p:nvSpPr>
        <p:spPr bwMode="gray">
          <a:xfrm flipH="1">
            <a:off x="-3101350" y="3436620"/>
            <a:ext cx="3018792" cy="1880712"/>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YOUR CHAPTER TITLE HERE</a:t>
            </a:r>
          </a:p>
        </p:txBody>
      </p:sp>
      <p:sp>
        <p:nvSpPr>
          <p:cNvPr id="50" name="Rectangle 104"/>
          <p:cNvSpPr>
            <a:spLocks noChangeArrowheads="1"/>
          </p:cNvSpPr>
          <p:nvPr userDrawn="1"/>
        </p:nvSpPr>
        <p:spPr bwMode="gray">
          <a:xfrm flipH="1">
            <a:off x="-3101352" y="1892635"/>
            <a:ext cx="3018791" cy="126047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YOUR CHAPTER NUMBER HERE</a:t>
            </a:r>
          </a:p>
        </p:txBody>
      </p:sp>
      <p:grpSp>
        <p:nvGrpSpPr>
          <p:cNvPr id="51" name="Group 50"/>
          <p:cNvGrpSpPr/>
          <p:nvPr userDrawn="1"/>
        </p:nvGrpSpPr>
        <p:grpSpPr>
          <a:xfrm>
            <a:off x="-3101342" y="1892636"/>
            <a:ext cx="3018791" cy="1260476"/>
            <a:chOff x="-460208" y="506896"/>
            <a:chExt cx="377657" cy="1260476"/>
          </a:xfrm>
        </p:grpSpPr>
        <p:cxnSp>
          <p:nvCxnSpPr>
            <p:cNvPr id="52" name="Straight Connector 51"/>
            <p:cNvCxnSpPr/>
            <p:nvPr userDrawn="1"/>
          </p:nvCxnSpPr>
          <p:spPr bwMode="gray">
            <a:xfrm flipH="1">
              <a:off x="-460208" y="1767372"/>
              <a:ext cx="377657" cy="0"/>
            </a:xfrm>
            <a:prstGeom prst="line">
              <a:avLst/>
            </a:prstGeom>
            <a:noFill/>
            <a:ln w="6350" cap="flat" cmpd="sng" algn="ctr">
              <a:solidFill>
                <a:srgbClr val="FF0000"/>
              </a:solidFill>
              <a:prstDash val="dash"/>
              <a:miter lim="800000"/>
            </a:ln>
            <a:effectLst/>
          </p:spPr>
        </p:cxnSp>
        <p:cxnSp>
          <p:nvCxnSpPr>
            <p:cNvPr id="53" name="Straight Connector 52"/>
            <p:cNvCxnSpPr/>
            <p:nvPr userDrawn="1"/>
          </p:nvCxnSpPr>
          <p:spPr bwMode="gray">
            <a:xfrm flipH="1">
              <a:off x="-460208" y="506896"/>
              <a:ext cx="377657" cy="0"/>
            </a:xfrm>
            <a:prstGeom prst="line">
              <a:avLst/>
            </a:prstGeom>
            <a:noFill/>
            <a:ln w="6350" cap="flat" cmpd="sng" algn="ctr">
              <a:solidFill>
                <a:srgbClr val="FF0000"/>
              </a:solidFill>
              <a:prstDash val="dash"/>
              <a:miter lim="800000"/>
            </a:ln>
            <a:effectLst/>
          </p:spPr>
        </p:cxnSp>
      </p:grpSp>
      <p:grpSp>
        <p:nvGrpSpPr>
          <p:cNvPr id="54" name="Group 53"/>
          <p:cNvGrpSpPr/>
          <p:nvPr userDrawn="1"/>
        </p:nvGrpSpPr>
        <p:grpSpPr>
          <a:xfrm>
            <a:off x="-3101342" y="3436620"/>
            <a:ext cx="3018791" cy="1880713"/>
            <a:chOff x="-460208" y="-849145"/>
            <a:chExt cx="377657" cy="1876865"/>
          </a:xfrm>
        </p:grpSpPr>
        <p:cxnSp>
          <p:nvCxnSpPr>
            <p:cNvPr id="55" name="Straight Connector 54"/>
            <p:cNvCxnSpPr/>
            <p:nvPr userDrawn="1"/>
          </p:nvCxnSpPr>
          <p:spPr bwMode="gray">
            <a:xfrm flipH="1">
              <a:off x="-460208" y="1027720"/>
              <a:ext cx="377657" cy="0"/>
            </a:xfrm>
            <a:prstGeom prst="line">
              <a:avLst/>
            </a:prstGeom>
            <a:noFill/>
            <a:ln w="6350" cap="flat" cmpd="sng" algn="ctr">
              <a:solidFill>
                <a:srgbClr val="FF0000"/>
              </a:solidFill>
              <a:prstDash val="dash"/>
              <a:miter lim="800000"/>
            </a:ln>
            <a:effectLst/>
          </p:spPr>
        </p:cxnSp>
        <p:cxnSp>
          <p:nvCxnSpPr>
            <p:cNvPr id="56" name="Straight Connector 55"/>
            <p:cNvCxnSpPr/>
            <p:nvPr userDrawn="1"/>
          </p:nvCxnSpPr>
          <p:spPr bwMode="gray">
            <a:xfrm flipH="1">
              <a:off x="-460208" y="-849145"/>
              <a:ext cx="377657" cy="0"/>
            </a:xfrm>
            <a:prstGeom prst="line">
              <a:avLst/>
            </a:prstGeom>
            <a:noFill/>
            <a:ln w="6350" cap="flat" cmpd="sng" algn="ctr">
              <a:solidFill>
                <a:srgbClr val="FF0000"/>
              </a:solidFill>
              <a:prstDash val="dash"/>
              <a:miter lim="800000"/>
            </a:ln>
            <a:effectLst/>
          </p:spPr>
        </p:cxnSp>
      </p:grpSp>
      <p:grpSp>
        <p:nvGrpSpPr>
          <p:cNvPr id="57" name="Group 56"/>
          <p:cNvGrpSpPr/>
          <p:nvPr userDrawn="1"/>
        </p:nvGrpSpPr>
        <p:grpSpPr>
          <a:xfrm>
            <a:off x="-3101342" y="5445277"/>
            <a:ext cx="3018791" cy="726649"/>
            <a:chOff x="-460208" y="479536"/>
            <a:chExt cx="377657" cy="726649"/>
          </a:xfrm>
        </p:grpSpPr>
        <p:cxnSp>
          <p:nvCxnSpPr>
            <p:cNvPr id="58" name="Straight Connector 57"/>
            <p:cNvCxnSpPr/>
            <p:nvPr userDrawn="1"/>
          </p:nvCxnSpPr>
          <p:spPr bwMode="gray">
            <a:xfrm flipH="1">
              <a:off x="-460208" y="1206185"/>
              <a:ext cx="377657" cy="0"/>
            </a:xfrm>
            <a:prstGeom prst="line">
              <a:avLst/>
            </a:prstGeom>
            <a:noFill/>
            <a:ln w="6350" cap="flat" cmpd="sng" algn="ctr">
              <a:solidFill>
                <a:srgbClr val="FF0000"/>
              </a:solidFill>
              <a:prstDash val="dash"/>
              <a:miter lim="800000"/>
            </a:ln>
            <a:effectLst/>
          </p:spPr>
        </p:cxnSp>
        <p:cxnSp>
          <p:nvCxnSpPr>
            <p:cNvPr id="59" name="Straight Connector 58"/>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grpSp>
        <p:nvGrpSpPr>
          <p:cNvPr id="60" name="Group 59"/>
          <p:cNvGrpSpPr/>
          <p:nvPr userDrawn="1"/>
        </p:nvGrpSpPr>
        <p:grpSpPr>
          <a:xfrm>
            <a:off x="12263438" y="0"/>
            <a:ext cx="3681702" cy="3436620"/>
            <a:chOff x="12263438" y="0"/>
            <a:chExt cx="3681702" cy="3436620"/>
          </a:xfrm>
        </p:grpSpPr>
        <p:sp>
          <p:nvSpPr>
            <p:cNvPr id="61"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62"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63"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64"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65"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66"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67"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68"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69"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70"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71"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72"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73"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74"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75"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76"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77"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78"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79"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80"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81" name="Rectangle 80"/>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82" name="Rectangle 81"/>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83" name="Rectangle 82"/>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84" name="Rectangle 83"/>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85" name="Rectangle 84"/>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86"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87"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88"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89"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90" name="Rectangle 89"/>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91" name="Rectangle 90"/>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92"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93"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
        <p:nvSpPr>
          <p:cNvPr id="120" name="Slide Number Placeholder 5"/>
          <p:cNvSpPr>
            <a:spLocks noGrp="1"/>
          </p:cNvSpPr>
          <p:nvPr>
            <p:ph type="sldNum" sz="quarter" idx="4"/>
          </p:nvPr>
        </p:nvSpPr>
        <p:spPr bwMode="gray">
          <a:xfrm>
            <a:off x="658813" y="5992145"/>
            <a:ext cx="250381" cy="347662"/>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grpSp>
        <p:nvGrpSpPr>
          <p:cNvPr id="94" name="Group 93"/>
          <p:cNvGrpSpPr/>
          <p:nvPr userDrawn="1"/>
        </p:nvGrpSpPr>
        <p:grpSpPr>
          <a:xfrm>
            <a:off x="12263437" y="3542534"/>
            <a:ext cx="3681703" cy="2424674"/>
            <a:chOff x="12263437" y="3542534"/>
            <a:chExt cx="3681703" cy="2424674"/>
          </a:xfrm>
        </p:grpSpPr>
        <p:sp>
          <p:nvSpPr>
            <p:cNvPr id="95"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a:p>
          </p:txBody>
        </p:sp>
        <p:sp>
          <p:nvSpPr>
            <p:cNvPr id="96" name="Rectangle 95"/>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a:solidFill>
                    <a:schemeClr val="tx1"/>
                  </a:solidFill>
                  <a:latin typeface="+mj-lt"/>
                </a:rPr>
                <a:t>CROP PICTURE</a:t>
              </a:r>
            </a:p>
            <a:p>
              <a:pPr algn="l"/>
              <a:r>
                <a:rPr lang="en-GB" sz="1000" b="0" i="0" noProof="0">
                  <a:solidFill>
                    <a:schemeClr val="tx1"/>
                  </a:solidFill>
                </a:rPr>
                <a:t>Select picture &gt; click</a:t>
              </a:r>
              <a:r>
                <a:rPr lang="en-GB" sz="1000" b="0" i="0" baseline="0" noProof="0">
                  <a:solidFill>
                    <a:schemeClr val="tx1"/>
                  </a:solidFill>
                </a:rPr>
                <a:t> on tab </a:t>
              </a:r>
              <a:r>
                <a:rPr lang="en-GB" sz="1000" b="1" i="0" baseline="0" noProof="0">
                  <a:solidFill>
                    <a:schemeClr val="tx1"/>
                  </a:solidFill>
                </a:rPr>
                <a:t>“Picture Tools”</a:t>
              </a:r>
              <a:r>
                <a:rPr lang="en-GB" sz="1000" b="0" i="0" baseline="0" noProof="0">
                  <a:solidFill>
                    <a:schemeClr val="tx1"/>
                  </a:solidFill>
                </a:rPr>
                <a:t> &gt; </a:t>
              </a:r>
              <a:r>
                <a:rPr lang="en-GB" sz="1000" b="1" i="0" baseline="0" noProof="0">
                  <a:solidFill>
                    <a:schemeClr val="tx1"/>
                  </a:solidFill>
                </a:rPr>
                <a:t>“Format”</a:t>
              </a:r>
            </a:p>
            <a:p>
              <a:pPr algn="l"/>
              <a:endParaRPr lang="en-GB" sz="1000" b="0" i="0" baseline="0" noProof="0">
                <a:solidFill>
                  <a:schemeClr val="tx1"/>
                </a:solidFill>
              </a:endParaRP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noProof="0">
                  <a:solidFill>
                    <a:schemeClr val="tx1"/>
                  </a:solidFill>
                </a:rPr>
                <a:t>Click</a:t>
              </a:r>
              <a:r>
                <a:rPr lang="en-GB" sz="1000" b="0" i="0" baseline="0" noProof="0">
                  <a:solidFill>
                    <a:schemeClr val="tx1"/>
                  </a:solidFill>
                </a:rPr>
                <a:t> on the icon above </a:t>
              </a:r>
              <a:r>
                <a:rPr lang="en-GB" sz="1000" b="1" i="0" baseline="0" noProof="0">
                  <a:solidFill>
                    <a:schemeClr val="tx1"/>
                  </a:solidFill>
                </a:rPr>
                <a:t>“Crop”</a:t>
              </a: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baseline="0" noProof="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a:solidFill>
                    <a:schemeClr val="tx1"/>
                  </a:solidFill>
                </a:rPr>
                <a:t>Use the </a:t>
              </a:r>
              <a:r>
                <a:rPr lang="en-GB" sz="1000" b="1" i="0" noProof="0">
                  <a:solidFill>
                    <a:schemeClr val="tx1"/>
                  </a:solidFill>
                </a:rPr>
                <a:t>“circular scale icon” </a:t>
              </a:r>
              <a:r>
                <a:rPr lang="en-GB" sz="1000" b="0" i="0" noProof="0">
                  <a:solidFill>
                    <a:schemeClr val="tx1"/>
                  </a:solidFill>
                </a:rPr>
                <a:t>to scale your picture within the cropped region.</a:t>
              </a:r>
            </a:p>
            <a:p>
              <a:pPr algn="l"/>
              <a:endParaRPr lang="en-GB" sz="1000" b="0" i="0" noProof="0">
                <a:solidFill>
                  <a:schemeClr val="tx1"/>
                </a:solidFill>
              </a:endParaRPr>
            </a:p>
            <a:p>
              <a:pPr algn="l"/>
              <a:endParaRPr lang="en-GB" sz="1000" b="0" i="0" noProof="0">
                <a:solidFill>
                  <a:schemeClr val="tx1"/>
                </a:solidFill>
              </a:endParaRPr>
            </a:p>
          </p:txBody>
        </p:sp>
        <p:pic>
          <p:nvPicPr>
            <p:cNvPr id="97" name="Picture 96"/>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98" name="Picture 97"/>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99" name="Picture 98"/>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100" name="Picture 99"/>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101" name="Group 100"/>
            <p:cNvGrpSpPr/>
            <p:nvPr userDrawn="1"/>
          </p:nvGrpSpPr>
          <p:grpSpPr>
            <a:xfrm>
              <a:off x="14367592" y="4149392"/>
              <a:ext cx="511967" cy="758182"/>
              <a:chOff x="14093278" y="4121452"/>
              <a:chExt cx="511967" cy="758182"/>
            </a:xfrm>
          </p:grpSpPr>
          <p:pic>
            <p:nvPicPr>
              <p:cNvPr id="105" name="Picture 104"/>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106" name="Rectangle 105"/>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cxnSp>
          <p:nvCxnSpPr>
            <p:cNvPr id="102" name="Straight Arrow Connector 101"/>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Oval 103"/>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spTree>
    <p:extLst>
      <p:ext uri="{BB962C8B-B14F-4D97-AF65-F5344CB8AC3E}">
        <p14:creationId xmlns:p14="http://schemas.microsoft.com/office/powerpoint/2010/main" val="53886603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Text Slide">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658814" y="1544638"/>
            <a:ext cx="8966200" cy="4475162"/>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 name="Title 1"/>
          <p:cNvSpPr>
            <a:spLocks noGrp="1"/>
          </p:cNvSpPr>
          <p:nvPr>
            <p:ph type="title"/>
          </p:nvPr>
        </p:nvSpPr>
        <p:spPr>
          <a:xfrm>
            <a:off x="658813" y="515833"/>
            <a:ext cx="8966201" cy="854075"/>
          </a:xfrm>
        </p:spPr>
        <p:txBody>
          <a:bodyPr/>
          <a:lstStyle/>
          <a:p>
            <a:r>
              <a:rPr lang="en-GB" noProof="0"/>
              <a:t>Click to edit Master title style</a:t>
            </a:r>
          </a:p>
        </p:txBody>
      </p:sp>
      <p:sp>
        <p:nvSpPr>
          <p:cNvPr id="7"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
        <p:nvSpPr>
          <p:cNvPr id="9"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GB" noProof="0"/>
              <a:t>Title of this presentation (Footer Text)</a:t>
            </a:r>
          </a:p>
        </p:txBody>
      </p:sp>
    </p:spTree>
    <p:extLst>
      <p:ext uri="{BB962C8B-B14F-4D97-AF65-F5344CB8AC3E}">
        <p14:creationId xmlns:p14="http://schemas.microsoft.com/office/powerpoint/2010/main" val="1777056863"/>
      </p:ext>
    </p:extLst>
  </p:cSld>
  <p:clrMapOvr>
    <a:masterClrMapping/>
  </p:clrMapOvr>
  <p:extLst>
    <p:ext uri="{DCECCB84-F9BA-43D5-87BE-67443E8EF086}">
      <p15:sldGuideLst xmlns:p15="http://schemas.microsoft.com/office/powerpoint/2012/main">
        <p15:guide id="1" pos="6063"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jpeg"/><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63"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sp>
        <p:nvSpPr>
          <p:cNvPr id="5" name="Rectangle 4"/>
          <p:cNvSpPr/>
          <p:nvPr userDrawn="1"/>
        </p:nvSpPr>
        <p:spPr>
          <a:xfrm>
            <a:off x="0" y="6019799"/>
            <a:ext cx="12187070" cy="84296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2" name="Title Placeholder 1"/>
          <p:cNvSpPr>
            <a:spLocks noGrp="1"/>
          </p:cNvSpPr>
          <p:nvPr>
            <p:ph type="title"/>
          </p:nvPr>
        </p:nvSpPr>
        <p:spPr bwMode="auto">
          <a:xfrm>
            <a:off x="658813" y="515833"/>
            <a:ext cx="10863261" cy="854075"/>
          </a:xfrm>
          <a:prstGeom prst="rect">
            <a:avLst/>
          </a:prstGeom>
        </p:spPr>
        <p:txBody>
          <a:bodyPr vert="horz" lIns="0" tIns="0" rIns="0" bIns="0" rtlCol="0" anchor="ctr">
            <a:noAutofit/>
          </a:bodyPr>
          <a:lstStyle/>
          <a:p>
            <a:r>
              <a:rPr lang="en-GB" noProof="0"/>
              <a:t>Click to edit title style</a:t>
            </a:r>
          </a:p>
        </p:txBody>
      </p:sp>
      <p:sp>
        <p:nvSpPr>
          <p:cNvPr id="3" name="Text Placeholder 2"/>
          <p:cNvSpPr>
            <a:spLocks noGrp="1"/>
          </p:cNvSpPr>
          <p:nvPr>
            <p:ph type="body" idx="1"/>
          </p:nvPr>
        </p:nvSpPr>
        <p:spPr bwMode="auto">
          <a:xfrm>
            <a:off x="658813" y="1544638"/>
            <a:ext cx="10863261" cy="4475162"/>
          </a:xfrm>
          <a:prstGeom prst="rect">
            <a:avLst/>
          </a:prstGeom>
        </p:spPr>
        <p:txBody>
          <a:bodyPr vert="horz" lIns="0" tIns="0" rIns="0" bIns="0" rtlCol="0">
            <a:noAutofit/>
          </a:bodyPr>
          <a:lstStyle/>
          <a:p>
            <a:pPr lvl="0"/>
            <a:r>
              <a:rPr lang="en-GB" noProof="0"/>
              <a:t>Click to edit text styles</a:t>
            </a:r>
          </a:p>
          <a:p>
            <a:pPr lvl="1"/>
            <a:r>
              <a:rPr lang="en-GB" noProof="0"/>
              <a:t>Second level</a:t>
            </a:r>
          </a:p>
          <a:p>
            <a:pPr lvl="2"/>
            <a:r>
              <a:rPr lang="en-GB" noProof="0"/>
              <a:t>Third level</a:t>
            </a:r>
          </a:p>
          <a:p>
            <a:pPr lvl="3"/>
            <a:r>
              <a:rPr lang="en-GB" noProof="0"/>
              <a:t>Fourth level</a:t>
            </a:r>
          </a:p>
          <a:p>
            <a:pPr lvl="4"/>
            <a:r>
              <a:rPr lang="en-GB" noProof="0"/>
              <a:t>Fifth level</a:t>
            </a:r>
          </a:p>
          <a:p>
            <a:pPr lvl="5"/>
            <a:r>
              <a:rPr lang="en-GB" noProof="0"/>
              <a:t>Sixth Level</a:t>
            </a:r>
          </a:p>
        </p:txBody>
      </p:sp>
      <p:sp>
        <p:nvSpPr>
          <p:cNvPr id="21"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noProof="0" smtClean="0"/>
              <a:pPr/>
              <a:t>‹#›</a:t>
            </a:fld>
            <a:endParaRPr lang="en-GB" noProof="0"/>
          </a:p>
        </p:txBody>
      </p:sp>
      <p:sp>
        <p:nvSpPr>
          <p:cNvPr id="47" name="Rectangle 104"/>
          <p:cNvSpPr>
            <a:spLocks noChangeArrowheads="1"/>
          </p:cNvSpPr>
          <p:nvPr userDrawn="1"/>
        </p:nvSpPr>
        <p:spPr bwMode="gray">
          <a:xfrm>
            <a:off x="12263437" y="6019797"/>
            <a:ext cx="3681702" cy="842966"/>
          </a:xfrm>
          <a:prstGeom prst="rect">
            <a:avLst/>
          </a:prstGeom>
          <a:solidFill>
            <a:srgbClr val="E6E6E6"/>
          </a:solidFill>
          <a:ln>
            <a:noFill/>
          </a:ln>
          <a:effectLst/>
        </p:spPr>
        <p:txBody>
          <a:bodyPr wrap="square" lIns="180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NO CONTENT BETWEEN THESE RED LINES</a:t>
            </a:r>
          </a:p>
        </p:txBody>
      </p:sp>
      <p:grpSp>
        <p:nvGrpSpPr>
          <p:cNvPr id="6" name="Group 5"/>
          <p:cNvGrpSpPr/>
          <p:nvPr userDrawn="1"/>
        </p:nvGrpSpPr>
        <p:grpSpPr>
          <a:xfrm>
            <a:off x="12263438" y="0"/>
            <a:ext cx="3681702" cy="3436620"/>
            <a:chOff x="12263438" y="0"/>
            <a:chExt cx="3681702" cy="3436620"/>
          </a:xfrm>
        </p:grpSpPr>
        <p:sp>
          <p:nvSpPr>
            <p:cNvPr id="44"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57"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58"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59"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60"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65"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72"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73"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74"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75"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81"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51"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52"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53"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84"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85"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86"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87"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88"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89"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110" name="Rectangle 109"/>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111" name="Rectangle 110"/>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112" name="Rectangle 111"/>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113" name="Rectangle 112"/>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114" name="Rectangle 113"/>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115"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116"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117"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118"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119" name="Rectangle 118"/>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120" name="Rectangle 119"/>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121"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122"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grpSp>
        <p:nvGrpSpPr>
          <p:cNvPr id="4" name="Group 3"/>
          <p:cNvGrpSpPr/>
          <p:nvPr userDrawn="1"/>
        </p:nvGrpSpPr>
        <p:grpSpPr>
          <a:xfrm>
            <a:off x="11231550" y="6250328"/>
            <a:ext cx="301637" cy="363217"/>
            <a:chOff x="10789528" y="6237520"/>
            <a:chExt cx="312274" cy="376026"/>
          </a:xfrm>
        </p:grpSpPr>
        <p:sp>
          <p:nvSpPr>
            <p:cNvPr id="10" name="Freeform 5"/>
            <p:cNvSpPr>
              <a:spLocks/>
            </p:cNvSpPr>
            <p:nvPr userDrawn="1"/>
          </p:nvSpPr>
          <p:spPr bwMode="auto">
            <a:xfrm>
              <a:off x="10789528" y="6237520"/>
              <a:ext cx="312274" cy="376026"/>
            </a:xfrm>
            <a:custGeom>
              <a:avLst/>
              <a:gdLst>
                <a:gd name="T0" fmla="*/ 358 w 424"/>
                <a:gd name="T1" fmla="*/ 55 h 509"/>
                <a:gd name="T2" fmla="*/ 209 w 424"/>
                <a:gd name="T3" fmla="*/ 0 h 509"/>
                <a:gd name="T4" fmla="*/ 62 w 424"/>
                <a:gd name="T5" fmla="*/ 61 h 509"/>
                <a:gd name="T6" fmla="*/ 0 w 424"/>
                <a:gd name="T7" fmla="*/ 206 h 509"/>
                <a:gd name="T8" fmla="*/ 141 w 424"/>
                <a:gd name="T9" fmla="*/ 398 h 509"/>
                <a:gd name="T10" fmla="*/ 184 w 424"/>
                <a:gd name="T11" fmla="*/ 330 h 509"/>
                <a:gd name="T12" fmla="*/ 80 w 424"/>
                <a:gd name="T13" fmla="*/ 205 h 509"/>
                <a:gd name="T14" fmla="*/ 211 w 424"/>
                <a:gd name="T15" fmla="*/ 76 h 509"/>
                <a:gd name="T16" fmla="*/ 345 w 424"/>
                <a:gd name="T17" fmla="*/ 202 h 509"/>
                <a:gd name="T18" fmla="*/ 311 w 424"/>
                <a:gd name="T19" fmla="*/ 299 h 509"/>
                <a:gd name="T20" fmla="*/ 310 w 424"/>
                <a:gd name="T21" fmla="*/ 299 h 509"/>
                <a:gd name="T22" fmla="*/ 310 w 424"/>
                <a:gd name="T23" fmla="*/ 300 h 509"/>
                <a:gd name="T24" fmla="*/ 169 w 424"/>
                <a:gd name="T25" fmla="*/ 509 h 509"/>
                <a:gd name="T26" fmla="*/ 242 w 424"/>
                <a:gd name="T27" fmla="*/ 509 h 509"/>
                <a:gd name="T28" fmla="*/ 275 w 424"/>
                <a:gd name="T29" fmla="*/ 491 h 509"/>
                <a:gd name="T30" fmla="*/ 352 w 424"/>
                <a:gd name="T31" fmla="*/ 366 h 509"/>
                <a:gd name="T32" fmla="*/ 367 w 424"/>
                <a:gd name="T33" fmla="*/ 343 h 509"/>
                <a:gd name="T34" fmla="*/ 424 w 424"/>
                <a:gd name="T35" fmla="*/ 200 h 509"/>
                <a:gd name="T36" fmla="*/ 358 w 424"/>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4" h="509">
                  <a:moveTo>
                    <a:pt x="358" y="55"/>
                  </a:moveTo>
                  <a:cubicBezTo>
                    <a:pt x="319" y="20"/>
                    <a:pt x="264" y="0"/>
                    <a:pt x="209" y="0"/>
                  </a:cubicBezTo>
                  <a:cubicBezTo>
                    <a:pt x="154" y="0"/>
                    <a:pt x="101" y="22"/>
                    <a:pt x="62" y="61"/>
                  </a:cubicBezTo>
                  <a:cubicBezTo>
                    <a:pt x="22" y="100"/>
                    <a:pt x="0" y="152"/>
                    <a:pt x="0" y="206"/>
                  </a:cubicBezTo>
                  <a:cubicBezTo>
                    <a:pt x="0" y="296"/>
                    <a:pt x="56" y="372"/>
                    <a:pt x="141" y="398"/>
                  </a:cubicBezTo>
                  <a:cubicBezTo>
                    <a:pt x="184" y="330"/>
                    <a:pt x="184" y="330"/>
                    <a:pt x="184" y="330"/>
                  </a:cubicBezTo>
                  <a:cubicBezTo>
                    <a:pt x="124" y="319"/>
                    <a:pt x="80" y="268"/>
                    <a:pt x="80" y="205"/>
                  </a:cubicBezTo>
                  <a:cubicBezTo>
                    <a:pt x="80" y="134"/>
                    <a:pt x="138" y="76"/>
                    <a:pt x="211" y="76"/>
                  </a:cubicBezTo>
                  <a:cubicBezTo>
                    <a:pt x="277" y="76"/>
                    <a:pt x="345" y="123"/>
                    <a:pt x="345" y="202"/>
                  </a:cubicBezTo>
                  <a:cubicBezTo>
                    <a:pt x="345" y="239"/>
                    <a:pt x="327" y="271"/>
                    <a:pt x="311" y="299"/>
                  </a:cubicBezTo>
                  <a:cubicBezTo>
                    <a:pt x="310" y="299"/>
                    <a:pt x="310" y="299"/>
                    <a:pt x="310" y="299"/>
                  </a:cubicBezTo>
                  <a:cubicBezTo>
                    <a:pt x="310" y="300"/>
                    <a:pt x="310" y="300"/>
                    <a:pt x="310" y="300"/>
                  </a:cubicBezTo>
                  <a:cubicBezTo>
                    <a:pt x="169" y="509"/>
                    <a:pt x="169" y="509"/>
                    <a:pt x="169" y="509"/>
                  </a:cubicBezTo>
                  <a:cubicBezTo>
                    <a:pt x="242" y="509"/>
                    <a:pt x="242" y="509"/>
                    <a:pt x="242" y="509"/>
                  </a:cubicBezTo>
                  <a:cubicBezTo>
                    <a:pt x="255" y="509"/>
                    <a:pt x="268" y="502"/>
                    <a:pt x="275" y="491"/>
                  </a:cubicBezTo>
                  <a:cubicBezTo>
                    <a:pt x="352" y="366"/>
                    <a:pt x="352" y="366"/>
                    <a:pt x="352" y="366"/>
                  </a:cubicBezTo>
                  <a:cubicBezTo>
                    <a:pt x="357" y="358"/>
                    <a:pt x="362" y="350"/>
                    <a:pt x="367" y="343"/>
                  </a:cubicBezTo>
                  <a:cubicBezTo>
                    <a:pt x="395" y="297"/>
                    <a:pt x="424" y="249"/>
                    <a:pt x="424" y="200"/>
                  </a:cubicBezTo>
                  <a:cubicBezTo>
                    <a:pt x="424" y="127"/>
                    <a:pt x="388" y="81"/>
                    <a:pt x="358" y="55"/>
                  </a:cubicBezTo>
                </a:path>
              </a:pathLst>
            </a:custGeom>
            <a:solidFill>
              <a:srgbClr val="143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11" name="Oval 6"/>
            <p:cNvSpPr>
              <a:spLocks noChangeArrowheads="1"/>
            </p:cNvSpPr>
            <p:nvPr userDrawn="1"/>
          </p:nvSpPr>
          <p:spPr bwMode="auto">
            <a:xfrm>
              <a:off x="10905145" y="6343773"/>
              <a:ext cx="81760" cy="82121"/>
            </a:xfrm>
            <a:prstGeom prst="ellipse">
              <a:avLst/>
            </a:prstGeom>
            <a:solidFill>
              <a:srgbClr val="143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grpSp>
      <p:sp>
        <p:nvSpPr>
          <p:cNvPr id="35" name="Footer Placeholder 34"/>
          <p:cNvSpPr>
            <a:spLocks noGrp="1"/>
          </p:cNvSpPr>
          <p:nvPr userDrawn="1">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US"/>
              <a:t>Title of this </a:t>
            </a:r>
            <a:r>
              <a:rPr lang="en-GB" noProof="0"/>
              <a:t>presentation</a:t>
            </a:r>
            <a:r>
              <a:rPr lang="en-US"/>
              <a:t> (Footer Text)</a:t>
            </a:r>
            <a:endParaRPr lang="nl-NL"/>
          </a:p>
        </p:txBody>
      </p:sp>
      <p:sp>
        <p:nvSpPr>
          <p:cNvPr id="55" name="Rectangle 104"/>
          <p:cNvSpPr>
            <a:spLocks noChangeArrowheads="1"/>
          </p:cNvSpPr>
          <p:nvPr userDrawn="1"/>
        </p:nvSpPr>
        <p:spPr bwMode="gray">
          <a:xfrm flipH="1">
            <a:off x="-3101342" y="503263"/>
            <a:ext cx="3018787" cy="756707"/>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TITLE HERE NOT MORE THAN 2 LINES OF TEXT</a:t>
            </a:r>
          </a:p>
        </p:txBody>
      </p:sp>
      <p:grpSp>
        <p:nvGrpSpPr>
          <p:cNvPr id="8" name="Group 7"/>
          <p:cNvGrpSpPr/>
          <p:nvPr userDrawn="1"/>
        </p:nvGrpSpPr>
        <p:grpSpPr>
          <a:xfrm>
            <a:off x="-3101340" y="515833"/>
            <a:ext cx="3018790" cy="744137"/>
            <a:chOff x="-460208" y="515833"/>
            <a:chExt cx="377657" cy="744137"/>
          </a:xfrm>
        </p:grpSpPr>
        <p:cxnSp>
          <p:nvCxnSpPr>
            <p:cNvPr id="61" name="Straight Connector 60"/>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62" name="Straight Connector 61"/>
            <p:cNvCxnSpPr/>
            <p:nvPr userDrawn="1"/>
          </p:nvCxnSpPr>
          <p:spPr bwMode="gray">
            <a:xfrm flipH="1">
              <a:off x="-460208" y="515833"/>
              <a:ext cx="377657" cy="0"/>
            </a:xfrm>
            <a:prstGeom prst="line">
              <a:avLst/>
            </a:prstGeom>
            <a:noFill/>
            <a:ln w="6350" cap="flat" cmpd="sng" algn="ctr">
              <a:solidFill>
                <a:srgbClr val="FF0000"/>
              </a:solidFill>
              <a:prstDash val="dash"/>
              <a:miter lim="800000"/>
            </a:ln>
            <a:effectLst/>
          </p:spPr>
        </p:cxnSp>
      </p:grpSp>
      <p:sp>
        <p:nvSpPr>
          <p:cNvPr id="66" name="Rectangle 65"/>
          <p:cNvSpPr/>
          <p:nvPr userDrawn="1"/>
        </p:nvSpPr>
        <p:spPr bwMode="gray">
          <a:xfrm>
            <a:off x="-3101340" y="1544635"/>
            <a:ext cx="3018790" cy="437965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108000" rIns="180000" bIns="108000" rtlCol="0" anchor="t" anchorCtr="0">
            <a:noAutofit/>
          </a:bodyPr>
          <a:lstStyle/>
          <a:p>
            <a:pPr algn="l"/>
            <a:r>
              <a:rPr lang="en-GB" sz="1200" b="1" noProof="0">
                <a:solidFill>
                  <a:schemeClr val="tx1"/>
                </a:solidFill>
                <a:latin typeface="+mj-lt"/>
              </a:rPr>
              <a:t>TEXT LEVELS AND BULLETS</a:t>
            </a:r>
          </a:p>
          <a:p>
            <a:pPr algn="l"/>
            <a:r>
              <a:rPr lang="en-GB" sz="1000" b="0" noProof="0">
                <a:solidFill>
                  <a:schemeClr val="tx1"/>
                </a:solidFill>
              </a:rPr>
              <a:t>Only use the </a:t>
            </a:r>
            <a:r>
              <a:rPr lang="en-GB" sz="1000" b="0" u="sng" noProof="0">
                <a:solidFill>
                  <a:schemeClr val="tx1"/>
                </a:solidFill>
              </a:rPr>
              <a:t>List Level buttons</a:t>
            </a:r>
            <a:r>
              <a:rPr lang="en-GB" sz="1000" b="0" noProof="0">
                <a:solidFill>
                  <a:schemeClr val="tx1"/>
                </a:solidFill>
              </a:rPr>
              <a:t> to apply the</a:t>
            </a:r>
            <a:r>
              <a:rPr lang="en-GB" sz="1000" b="0" baseline="0" noProof="0">
                <a:solidFill>
                  <a:schemeClr val="tx1"/>
                </a:solidFill>
              </a:rPr>
              <a:t> </a:t>
            </a:r>
            <a:r>
              <a:rPr lang="en-GB" sz="1000" b="0" i="0" u="none" baseline="0" noProof="0">
                <a:solidFill>
                  <a:schemeClr val="tx1"/>
                </a:solidFill>
              </a:rPr>
              <a:t>correct text levels and Levi Nine coloured bullets. </a:t>
            </a:r>
          </a:p>
          <a:p>
            <a:pPr algn="l"/>
            <a:r>
              <a:rPr lang="en-GB" sz="1000" b="0" i="0" u="none" baseline="0" noProof="0">
                <a:solidFill>
                  <a:schemeClr val="tx1"/>
                </a:solidFill>
              </a:rPr>
              <a:t>Select your text and click on </a:t>
            </a:r>
            <a:r>
              <a:rPr lang="en-GB" sz="1000" b="1" i="0" u="none" baseline="0" noProof="0">
                <a:solidFill>
                  <a:schemeClr val="tx1"/>
                </a:solidFill>
              </a:rPr>
              <a:t>“Increase- or Decrease List Level”</a:t>
            </a:r>
          </a:p>
          <a:p>
            <a:pPr algn="l"/>
            <a:endParaRPr lang="en-GB" sz="1000" b="0" i="0" u="none" baseline="0" noProof="0">
              <a:solidFill>
                <a:schemeClr val="tx1"/>
              </a:solidFill>
            </a:endParaRPr>
          </a:p>
          <a:p>
            <a:pPr algn="l"/>
            <a:endParaRPr lang="en-GB" sz="1000" b="0" i="0" u="none" baseline="0" noProof="0">
              <a:solidFill>
                <a:schemeClr val="tx1"/>
              </a:solidFill>
            </a:endParaRPr>
          </a:p>
          <a:p>
            <a:pPr algn="l"/>
            <a:endParaRPr lang="en-GB" sz="1000" b="0" i="0" u="none" baseline="0" noProof="0">
              <a:solidFill>
                <a:schemeClr val="tx1"/>
              </a:solidFill>
            </a:endParaRPr>
          </a:p>
          <a:p>
            <a:pPr algn="l"/>
            <a:endParaRPr lang="en-GB" sz="1000" b="0" i="0" u="none" baseline="0" noProof="0">
              <a:solidFill>
                <a:schemeClr val="tx1"/>
              </a:solidFill>
            </a:endParaRPr>
          </a:p>
          <a:p>
            <a:pPr algn="l"/>
            <a:endParaRPr lang="en-GB" sz="1000" b="0" i="0" u="none" baseline="0" noProof="0">
              <a:solidFill>
                <a:schemeClr val="tx1"/>
              </a:solidFill>
            </a:endParaRPr>
          </a:p>
          <a:p>
            <a:pPr algn="l"/>
            <a:endParaRPr lang="en-GB" sz="1000" b="0" i="0" u="none" baseline="0" noProof="0">
              <a:solidFill>
                <a:schemeClr val="tx1"/>
              </a:solidFill>
            </a:endParaRPr>
          </a:p>
          <a:p>
            <a:pPr algn="l"/>
            <a:endParaRPr lang="en-GB" sz="1000" b="0" i="0" u="none" baseline="0" noProof="0">
              <a:solidFill>
                <a:schemeClr val="tx1"/>
              </a:solidFill>
            </a:endParaRPr>
          </a:p>
          <a:p>
            <a:pPr algn="l"/>
            <a:endParaRPr lang="en-GB" sz="900" b="0" i="0" u="none" baseline="0" noProof="0">
              <a:solidFill>
                <a:schemeClr val="tx1"/>
              </a:solidFill>
            </a:endParaRPr>
          </a:p>
          <a:p>
            <a:pPr algn="l"/>
            <a:r>
              <a:rPr lang="en-GB" sz="1200" b="1" kern="1200" noProof="0">
                <a:solidFill>
                  <a:schemeClr val="tx1"/>
                </a:solidFill>
                <a:latin typeface="+mj-lt"/>
                <a:ea typeface="+mn-ea"/>
                <a:cs typeface="+mn-cs"/>
              </a:rPr>
              <a:t>LIST LEVELS</a:t>
            </a:r>
          </a:p>
          <a:p>
            <a:pPr algn="l"/>
            <a:r>
              <a:rPr lang="en-GB" sz="2800" b="0" kern="1200" baseline="0" noProof="0">
                <a:solidFill>
                  <a:schemeClr val="tx2"/>
                </a:solidFill>
                <a:latin typeface="+mj-lt"/>
                <a:ea typeface="+mn-ea"/>
                <a:cs typeface="ING Me" pitchFamily="2" charset="0"/>
              </a:rPr>
              <a:t>Text Level 1</a:t>
            </a:r>
          </a:p>
          <a:p>
            <a:pPr algn="l"/>
            <a:r>
              <a:rPr lang="en-GB" sz="2000" b="0" kern="1200" baseline="0" noProof="0">
                <a:solidFill>
                  <a:schemeClr val="tx1"/>
                </a:solidFill>
                <a:latin typeface="+mn-lt"/>
                <a:ea typeface="+mn-ea"/>
                <a:cs typeface="ING Me" pitchFamily="2" charset="0"/>
              </a:rPr>
              <a:t>Text Level 2</a:t>
            </a:r>
          </a:p>
          <a:p>
            <a:pPr marL="180975" lvl="2" indent="-180975" algn="l" defTabSz="914400" rtl="0" eaLnBrk="1" latinLnBrk="0" hangingPunct="1">
              <a:lnSpc>
                <a:spcPts val="2400"/>
              </a:lnSpc>
              <a:spcBef>
                <a:spcPts val="0"/>
              </a:spcBef>
              <a:spcAft>
                <a:spcPts val="0"/>
              </a:spcAft>
              <a:buClr>
                <a:schemeClr val="accent3"/>
              </a:buClr>
              <a:buSzPct val="80000"/>
              <a:buFont typeface="Franklin Gothic Book" panose="020B0503020102020204" pitchFamily="34" charset="0"/>
              <a:buChar char="•"/>
            </a:pPr>
            <a:r>
              <a:rPr lang="en-GB" sz="2000" kern="1200" baseline="0" noProof="0">
                <a:solidFill>
                  <a:schemeClr val="tx1"/>
                </a:solidFill>
                <a:latin typeface="+mn-lt"/>
                <a:ea typeface="+mn-ea"/>
                <a:cs typeface="ING Me" pitchFamily="2" charset="0"/>
              </a:rPr>
              <a:t>Text Level 3</a:t>
            </a:r>
          </a:p>
          <a:p>
            <a:pPr marL="361950" lvl="3" indent="-180975" algn="l" defTabSz="914400" rtl="0" eaLnBrk="1" latinLnBrk="0" hangingPunct="1">
              <a:lnSpc>
                <a:spcPts val="2400"/>
              </a:lnSpc>
              <a:spcBef>
                <a:spcPts val="0"/>
              </a:spcBef>
              <a:spcAft>
                <a:spcPts val="0"/>
              </a:spcAft>
              <a:buClr>
                <a:schemeClr val="accent4"/>
              </a:buClr>
              <a:buSzPct val="80000"/>
              <a:buFont typeface="Franklin Gothic Book" panose="020B0503020102020204" pitchFamily="34" charset="0"/>
              <a:buChar char="•"/>
            </a:pPr>
            <a:r>
              <a:rPr lang="en-GB" sz="2000" kern="1200" baseline="0" noProof="0">
                <a:solidFill>
                  <a:schemeClr val="tx1"/>
                </a:solidFill>
                <a:latin typeface="+mn-lt"/>
                <a:ea typeface="+mn-ea"/>
                <a:cs typeface="ING Me" pitchFamily="2" charset="0"/>
              </a:rPr>
              <a:t>Text Level 4</a:t>
            </a:r>
          </a:p>
          <a:p>
            <a:pPr marL="542925" lvl="4" indent="-180975" algn="l" defTabSz="914400" rtl="0" eaLnBrk="1" latinLnBrk="0" hangingPunct="1">
              <a:lnSpc>
                <a:spcPts val="2400"/>
              </a:lnSpc>
              <a:spcBef>
                <a:spcPts val="0"/>
              </a:spcBef>
              <a:spcAft>
                <a:spcPts val="0"/>
              </a:spcAft>
              <a:buClr>
                <a:schemeClr val="accent5"/>
              </a:buClr>
              <a:buSzPct val="80000"/>
              <a:buFont typeface="Franklin Gothic Book" panose="020B0503020102020204" pitchFamily="34" charset="0"/>
              <a:buChar char="•"/>
            </a:pPr>
            <a:r>
              <a:rPr lang="en-GB" sz="2000" kern="1200" baseline="0" noProof="0">
                <a:solidFill>
                  <a:schemeClr val="tx1"/>
                </a:solidFill>
                <a:latin typeface="+mn-lt"/>
                <a:ea typeface="+mn-ea"/>
                <a:cs typeface="ING Me" pitchFamily="2" charset="0"/>
              </a:rPr>
              <a:t>Text Level 5</a:t>
            </a:r>
          </a:p>
          <a:p>
            <a:pPr marL="714375" lvl="5" indent="-171450" algn="l" defTabSz="914400" rtl="0" eaLnBrk="1" latinLnBrk="0" hangingPunct="1">
              <a:lnSpc>
                <a:spcPts val="2400"/>
              </a:lnSpc>
              <a:spcBef>
                <a:spcPts val="0"/>
              </a:spcBef>
              <a:buClr>
                <a:schemeClr val="accent6"/>
              </a:buClr>
              <a:buSzPct val="80000"/>
              <a:buFont typeface="Franklin Gothic Book" panose="020B0503020102020204" pitchFamily="34" charset="0"/>
              <a:buChar char="•"/>
            </a:pPr>
            <a:r>
              <a:rPr lang="en-GB" sz="2000" kern="1200" noProof="0">
                <a:solidFill>
                  <a:schemeClr val="tx1"/>
                </a:solidFill>
                <a:latin typeface="+mn-lt"/>
                <a:ea typeface="+mn-ea"/>
                <a:cs typeface="+mn-cs"/>
              </a:rPr>
              <a:t>Text Level 6</a:t>
            </a:r>
          </a:p>
        </p:txBody>
      </p:sp>
      <p:grpSp>
        <p:nvGrpSpPr>
          <p:cNvPr id="67" name="Group 66"/>
          <p:cNvGrpSpPr/>
          <p:nvPr userDrawn="1"/>
        </p:nvGrpSpPr>
        <p:grpSpPr bwMode="gray">
          <a:xfrm>
            <a:off x="-2924343" y="2561529"/>
            <a:ext cx="1594078" cy="949180"/>
            <a:chOff x="-1573454" y="1531453"/>
            <a:chExt cx="1335187" cy="795026"/>
          </a:xfrm>
        </p:grpSpPr>
        <p:pic>
          <p:nvPicPr>
            <p:cNvPr id="68" name="Picture 67"/>
            <p:cNvPicPr>
              <a:picLocks noChangeAspect="1"/>
            </p:cNvPicPr>
            <p:nvPr/>
          </p:nvPicPr>
          <p:blipFill>
            <a:blip r:embed="rId46" cstate="screen">
              <a:extLst>
                <a:ext uri="{28A0092B-C50C-407E-A947-70E740481C1C}">
                  <a14:useLocalDpi xmlns:a14="http://schemas.microsoft.com/office/drawing/2010/main"/>
                </a:ext>
              </a:extLst>
            </a:blip>
            <a:srcRect/>
            <a:stretch>
              <a:fillRect/>
            </a:stretch>
          </p:blipFill>
          <p:spPr bwMode="gray">
            <a:xfrm>
              <a:off x="-1573454" y="1531453"/>
              <a:ext cx="1335187" cy="795026"/>
            </a:xfrm>
            <a:custGeom>
              <a:avLst/>
              <a:gdLst>
                <a:gd name="connsiteX0" fmla="*/ 0 w 2840306"/>
                <a:gd name="connsiteY0" fmla="*/ 0 h 1691236"/>
                <a:gd name="connsiteX1" fmla="*/ 2840306 w 2840306"/>
                <a:gd name="connsiteY1" fmla="*/ 0 h 1691236"/>
                <a:gd name="connsiteX2" fmla="*/ 2840306 w 2840306"/>
                <a:gd name="connsiteY2" fmla="*/ 1691236 h 1691236"/>
                <a:gd name="connsiteX3" fmla="*/ 0 w 2840306"/>
                <a:gd name="connsiteY3" fmla="*/ 1691236 h 1691236"/>
              </a:gdLst>
              <a:ahLst/>
              <a:cxnLst>
                <a:cxn ang="0">
                  <a:pos x="connsiteX0" y="connsiteY0"/>
                </a:cxn>
                <a:cxn ang="0">
                  <a:pos x="connsiteX1" y="connsiteY1"/>
                </a:cxn>
                <a:cxn ang="0">
                  <a:pos x="connsiteX2" y="connsiteY2"/>
                </a:cxn>
                <a:cxn ang="0">
                  <a:pos x="connsiteX3" y="connsiteY3"/>
                </a:cxn>
              </a:cxnLst>
              <a:rect l="l" t="t" r="r" b="b"/>
              <a:pathLst>
                <a:path w="2840306" h="1691236">
                  <a:moveTo>
                    <a:pt x="0" y="0"/>
                  </a:moveTo>
                  <a:lnTo>
                    <a:pt x="2840306" y="0"/>
                  </a:lnTo>
                  <a:lnTo>
                    <a:pt x="2840306" y="1691236"/>
                  </a:lnTo>
                  <a:lnTo>
                    <a:pt x="0" y="1691236"/>
                  </a:lnTo>
                  <a:close/>
                </a:path>
              </a:pathLst>
            </a:custGeom>
          </p:spPr>
        </p:pic>
        <p:sp>
          <p:nvSpPr>
            <p:cNvPr id="69" name="Multiply 30"/>
            <p:cNvSpPr/>
            <p:nvPr/>
          </p:nvSpPr>
          <p:spPr bwMode="gray">
            <a:xfrm>
              <a:off x="-1571627" y="1551174"/>
              <a:ext cx="245272" cy="245272"/>
            </a:xfrm>
            <a:prstGeom prst="mathMultiply">
              <a:avLst>
                <a:gd name="adj1" fmla="val 831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GB" err="1"/>
            </a:p>
          </p:txBody>
        </p:sp>
      </p:grpSp>
      <p:grpSp>
        <p:nvGrpSpPr>
          <p:cNvPr id="82" name="Group 81"/>
          <p:cNvGrpSpPr/>
          <p:nvPr userDrawn="1"/>
        </p:nvGrpSpPr>
        <p:grpSpPr>
          <a:xfrm>
            <a:off x="12266222" y="6019797"/>
            <a:ext cx="3678917" cy="834408"/>
            <a:chOff x="-460208" y="425562"/>
            <a:chExt cx="377657" cy="834408"/>
          </a:xfrm>
        </p:grpSpPr>
        <p:cxnSp>
          <p:nvCxnSpPr>
            <p:cNvPr id="83" name="Straight Connector 82"/>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90" name="Straight Connector 89"/>
            <p:cNvCxnSpPr/>
            <p:nvPr userDrawn="1"/>
          </p:nvCxnSpPr>
          <p:spPr bwMode="gray">
            <a:xfrm flipH="1">
              <a:off x="-460208" y="425562"/>
              <a:ext cx="377657" cy="0"/>
            </a:xfrm>
            <a:prstGeom prst="line">
              <a:avLst/>
            </a:prstGeom>
            <a:noFill/>
            <a:ln w="6350" cap="flat" cmpd="sng" algn="ctr">
              <a:solidFill>
                <a:srgbClr val="FF0000"/>
              </a:solidFill>
              <a:prstDash val="dash"/>
              <a:miter lim="800000"/>
            </a:ln>
            <a:effectLst/>
          </p:spPr>
        </p:cxnSp>
      </p:grpSp>
      <p:cxnSp>
        <p:nvCxnSpPr>
          <p:cNvPr id="92" name="Straight Connector 91"/>
          <p:cNvCxnSpPr/>
          <p:nvPr userDrawn="1"/>
        </p:nvCxnSpPr>
        <p:spPr bwMode="gray">
          <a:xfrm flipH="1">
            <a:off x="-3101345" y="1544638"/>
            <a:ext cx="3018791" cy="0"/>
          </a:xfrm>
          <a:prstGeom prst="line">
            <a:avLst/>
          </a:prstGeom>
          <a:noFill/>
          <a:ln w="6350" cap="flat" cmpd="sng" algn="ctr">
            <a:solidFill>
              <a:srgbClr val="FF0000"/>
            </a:solidFill>
            <a:prstDash val="dash"/>
            <a:miter lim="800000"/>
          </a:ln>
          <a:effectLst/>
        </p:spPr>
      </p:cxnSp>
      <p:sp>
        <p:nvSpPr>
          <p:cNvPr id="91" name="Rectangle 104"/>
          <p:cNvSpPr>
            <a:spLocks noChangeArrowheads="1"/>
          </p:cNvSpPr>
          <p:nvPr userDrawn="1"/>
        </p:nvSpPr>
        <p:spPr bwMode="gray">
          <a:xfrm flipH="1">
            <a:off x="-3101341" y="6019801"/>
            <a:ext cx="3018787" cy="84320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FOOTER </a:t>
            </a:r>
            <a:br>
              <a:rPr kumimoji="0" lang="en-GB" altLang="en-US" sz="1200" b="1" i="0" u="none" strike="noStrike" kern="0" cap="none" spc="0" normalizeH="0" baseline="0" noProof="0">
                <a:ln>
                  <a:noFill/>
                </a:ln>
                <a:solidFill>
                  <a:schemeClr val="tx1"/>
                </a:solidFill>
                <a:effectLst/>
                <a:uLnTx/>
                <a:uFillTx/>
                <a:latin typeface="+mj-lt"/>
              </a:rPr>
            </a:br>
            <a:r>
              <a:rPr kumimoji="0" lang="en-GB" altLang="en-US" sz="1050" b="0" i="0" u="none" strike="noStrike" kern="0" cap="none" spc="0" normalizeH="0" baseline="0" noProof="0">
                <a:ln>
                  <a:noFill/>
                </a:ln>
                <a:solidFill>
                  <a:schemeClr val="tx1"/>
                </a:solidFill>
                <a:effectLst/>
                <a:uLnTx/>
                <a:uFillTx/>
                <a:latin typeface="+mn-lt"/>
              </a:rPr>
              <a:t>- Go to tab </a:t>
            </a:r>
            <a:r>
              <a:rPr kumimoji="0" lang="en-GB" altLang="en-US" sz="1050" b="1" i="0" u="none" strike="noStrike" kern="0" cap="none" spc="0" normalizeH="0" baseline="0" noProof="0">
                <a:ln>
                  <a:noFill/>
                </a:ln>
                <a:solidFill>
                  <a:schemeClr val="tx1"/>
                </a:solidFill>
                <a:effectLst/>
                <a:uLnTx/>
                <a:uFillTx/>
                <a:latin typeface="+mn-lt"/>
              </a:rPr>
              <a:t>“insert”</a:t>
            </a:r>
            <a:r>
              <a:rPr kumimoji="0" lang="en-GB" altLang="en-US" sz="1050" b="0" i="0" u="none" strike="noStrike" kern="0" cap="none" spc="0" normalizeH="0" baseline="0" noProof="0">
                <a:ln>
                  <a:noFill/>
                </a:ln>
                <a:solidFill>
                  <a:schemeClr val="tx1"/>
                </a:solidFill>
                <a:effectLst/>
                <a:uLnTx/>
                <a:uFillTx/>
                <a:latin typeface="+mn-lt"/>
              </a:rPr>
              <a:t> </a:t>
            </a:r>
            <a:br>
              <a:rPr kumimoji="0" lang="en-GB" altLang="en-US" sz="1050" b="0" i="0" u="none" strike="noStrike" kern="0" cap="none" spc="0" normalizeH="0" baseline="0" noProof="0">
                <a:ln>
                  <a:noFill/>
                </a:ln>
                <a:solidFill>
                  <a:schemeClr val="tx1"/>
                </a:solidFill>
                <a:effectLst/>
                <a:uLnTx/>
                <a:uFillTx/>
                <a:latin typeface="+mn-lt"/>
              </a:rPr>
            </a:br>
            <a:r>
              <a:rPr kumimoji="0" lang="en-GB" altLang="en-US" sz="1050" b="0" i="0" u="none" strike="noStrike" kern="0" cap="none" spc="0" normalizeH="0" baseline="0" noProof="0">
                <a:ln>
                  <a:noFill/>
                </a:ln>
                <a:solidFill>
                  <a:schemeClr val="tx1"/>
                </a:solidFill>
                <a:effectLst/>
                <a:uLnTx/>
                <a:uFillTx/>
                <a:latin typeface="+mn-lt"/>
              </a:rPr>
              <a:t>- Select </a:t>
            </a:r>
            <a:r>
              <a:rPr kumimoji="0" lang="en-GB" altLang="en-US" sz="1050" b="1" i="0" u="none" strike="noStrike" kern="0" cap="none" spc="0" normalizeH="0" baseline="0" noProof="0">
                <a:ln>
                  <a:noFill/>
                </a:ln>
                <a:solidFill>
                  <a:schemeClr val="tx1"/>
                </a:solidFill>
                <a:effectLst/>
                <a:uLnTx/>
                <a:uFillTx/>
                <a:latin typeface="+mn-lt"/>
              </a:rPr>
              <a:t>“header &amp; footer”</a:t>
            </a:r>
            <a:br>
              <a:rPr kumimoji="0" lang="en-GB" altLang="en-US" sz="1050" b="0" i="0" u="none" strike="noStrike" kern="0" cap="none" spc="0" normalizeH="0" baseline="0" noProof="0">
                <a:ln>
                  <a:noFill/>
                </a:ln>
                <a:solidFill>
                  <a:schemeClr val="tx1"/>
                </a:solidFill>
                <a:effectLst/>
                <a:uLnTx/>
                <a:uFillTx/>
                <a:latin typeface="+mn-lt"/>
              </a:rPr>
            </a:br>
            <a:r>
              <a:rPr kumimoji="0" lang="en-GB" altLang="en-US" sz="1050" b="0" i="0" u="none" strike="noStrike" kern="0" cap="none" spc="0" normalizeH="0" baseline="0" noProof="0">
                <a:ln>
                  <a:noFill/>
                </a:ln>
                <a:solidFill>
                  <a:schemeClr val="tx1"/>
                </a:solidFill>
                <a:effectLst/>
                <a:uLnTx/>
                <a:uFillTx/>
                <a:latin typeface="+mn-lt"/>
              </a:rPr>
              <a:t>- Insert your text and click </a:t>
            </a:r>
            <a:r>
              <a:rPr kumimoji="0" lang="en-GB" altLang="en-US" sz="1050" b="1" i="0" u="none" strike="noStrike" kern="0" cap="none" spc="0" normalizeH="0" baseline="0" noProof="0">
                <a:ln>
                  <a:noFill/>
                </a:ln>
                <a:solidFill>
                  <a:schemeClr val="tx1"/>
                </a:solidFill>
                <a:effectLst/>
                <a:uLnTx/>
                <a:uFillTx/>
                <a:latin typeface="+mn-lt"/>
              </a:rPr>
              <a:t>‘Apply to all’</a:t>
            </a:r>
            <a:endParaRPr kumimoji="0" lang="en-GB" altLang="en-US" sz="1200" b="1" i="0" u="none" strike="noStrike" kern="0" cap="none" spc="0" normalizeH="0" baseline="0" noProof="0">
              <a:ln>
                <a:noFill/>
              </a:ln>
              <a:solidFill>
                <a:schemeClr val="tx1"/>
              </a:solidFill>
              <a:effectLst/>
              <a:uLnTx/>
              <a:uFillTx/>
              <a:latin typeface="+mn-lt"/>
            </a:endParaRPr>
          </a:p>
        </p:txBody>
      </p:sp>
      <p:grpSp>
        <p:nvGrpSpPr>
          <p:cNvPr id="93" name="Group 92"/>
          <p:cNvGrpSpPr/>
          <p:nvPr userDrawn="1"/>
        </p:nvGrpSpPr>
        <p:grpSpPr>
          <a:xfrm>
            <a:off x="-3101342" y="6019797"/>
            <a:ext cx="3018791" cy="834408"/>
            <a:chOff x="-460208" y="425562"/>
            <a:chExt cx="377657" cy="834408"/>
          </a:xfrm>
        </p:grpSpPr>
        <p:cxnSp>
          <p:nvCxnSpPr>
            <p:cNvPr id="94" name="Straight Connector 93"/>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95" name="Straight Connector 94"/>
            <p:cNvCxnSpPr/>
            <p:nvPr userDrawn="1"/>
          </p:nvCxnSpPr>
          <p:spPr bwMode="gray">
            <a:xfrm flipH="1">
              <a:off x="-460208" y="425562"/>
              <a:ext cx="377657" cy="0"/>
            </a:xfrm>
            <a:prstGeom prst="line">
              <a:avLst/>
            </a:prstGeom>
            <a:noFill/>
            <a:ln w="6350" cap="flat" cmpd="sng" algn="ctr">
              <a:solidFill>
                <a:srgbClr val="FF0000"/>
              </a:solidFill>
              <a:prstDash val="dash"/>
              <a:miter lim="800000"/>
            </a:ln>
            <a:effectLst/>
          </p:spPr>
        </p:cxnSp>
      </p:grpSp>
    </p:spTree>
    <p:extLst>
      <p:ext uri="{BB962C8B-B14F-4D97-AF65-F5344CB8AC3E}">
        <p14:creationId xmlns:p14="http://schemas.microsoft.com/office/powerpoint/2010/main" val="4239967618"/>
      </p:ext>
    </p:extLst>
  </p:cSld>
  <p:clrMap bg1="lt1" tx1="dk1" bg2="lt2" tx2="dk2" accent1="accent1" accent2="accent2" accent3="accent3" accent4="accent4" accent5="accent5" accent6="accent6" hlink="hlink" folHlink="folHlink"/>
  <p:sldLayoutIdLst>
    <p:sldLayoutId id="2147483744" r:id="rId1"/>
    <p:sldLayoutId id="2147483763" r:id="rId2"/>
    <p:sldLayoutId id="2147483745" r:id="rId3"/>
    <p:sldLayoutId id="2147483764" r:id="rId4"/>
    <p:sldLayoutId id="2147483751" r:id="rId5"/>
    <p:sldLayoutId id="2147483765" r:id="rId6"/>
    <p:sldLayoutId id="2147483752" r:id="rId7"/>
    <p:sldLayoutId id="2147483766" r:id="rId8"/>
    <p:sldLayoutId id="2147483747" r:id="rId9"/>
    <p:sldLayoutId id="2147483685" r:id="rId10"/>
    <p:sldLayoutId id="2147483748" r:id="rId11"/>
    <p:sldLayoutId id="2147483696" r:id="rId12"/>
    <p:sldLayoutId id="2147483750" r:id="rId13"/>
    <p:sldLayoutId id="2147483731" r:id="rId14"/>
    <p:sldLayoutId id="2147483749" r:id="rId15"/>
    <p:sldLayoutId id="2147483697" r:id="rId16"/>
    <p:sldLayoutId id="2147483774" r:id="rId17"/>
    <p:sldLayoutId id="2147483775" r:id="rId18"/>
    <p:sldLayoutId id="2147483776" r:id="rId19"/>
    <p:sldLayoutId id="2147483777" r:id="rId20"/>
    <p:sldLayoutId id="2147483756" r:id="rId21"/>
    <p:sldLayoutId id="2147483778" r:id="rId22"/>
    <p:sldLayoutId id="2147483757" r:id="rId23"/>
    <p:sldLayoutId id="2147483779" r:id="rId24"/>
    <p:sldLayoutId id="2147483780" r:id="rId25"/>
    <p:sldLayoutId id="2147483700" r:id="rId26"/>
    <p:sldLayoutId id="2147483781" r:id="rId27"/>
    <p:sldLayoutId id="2147483743" r:id="rId28"/>
    <p:sldLayoutId id="2147483758" r:id="rId29"/>
    <p:sldLayoutId id="2147483759" r:id="rId30"/>
    <p:sldLayoutId id="2147483782" r:id="rId31"/>
    <p:sldLayoutId id="2147483702" r:id="rId32"/>
    <p:sldLayoutId id="2147483706" r:id="rId33"/>
    <p:sldLayoutId id="2147483721" r:id="rId34"/>
    <p:sldLayoutId id="2147483787" r:id="rId35"/>
    <p:sldLayoutId id="2147483790" r:id="rId36"/>
    <p:sldLayoutId id="2147483788" r:id="rId37"/>
    <p:sldLayoutId id="2147483789" r:id="rId38"/>
    <p:sldLayoutId id="2147483783" r:id="rId39"/>
    <p:sldLayoutId id="2147483784" r:id="rId40"/>
    <p:sldLayoutId id="2147483785" r:id="rId41"/>
    <p:sldLayoutId id="2147483786" r:id="rId42"/>
    <p:sldLayoutId id="2147483761" r:id="rId43"/>
    <p:sldLayoutId id="2147483762" r:id="rId44"/>
  </p:sldLayoutIdLst>
  <p:hf hdr="0" dt="0"/>
  <p:txStyles>
    <p:titleStyle>
      <a:lvl1pPr algn="l" defTabSz="914400" rtl="0" eaLnBrk="1" latinLnBrk="0" hangingPunct="1">
        <a:lnSpc>
          <a:spcPct val="70000"/>
        </a:lnSpc>
        <a:spcBef>
          <a:spcPct val="0"/>
        </a:spcBef>
        <a:buNone/>
        <a:defRPr sz="4000" b="1" kern="1200" cap="all" baseline="0">
          <a:solidFill>
            <a:schemeClr val="tx2"/>
          </a:solidFill>
          <a:latin typeface="+mj-lt"/>
          <a:ea typeface="+mj-ea"/>
          <a:cs typeface="ING Me" pitchFamily="2" charset="0"/>
        </a:defRPr>
      </a:lvl1pPr>
    </p:titleStyle>
    <p:bodyStyle>
      <a:lvl1pPr marL="0" indent="0" algn="l" defTabSz="914400" rtl="0" eaLnBrk="1" latinLnBrk="0" hangingPunct="1">
        <a:lnSpc>
          <a:spcPts val="2400"/>
        </a:lnSpc>
        <a:spcBef>
          <a:spcPts val="0"/>
        </a:spcBef>
        <a:spcAft>
          <a:spcPts val="0"/>
        </a:spcAft>
        <a:buFont typeface="Arial" panose="020B0604020202020204" pitchFamily="34" charset="0"/>
        <a:buNone/>
        <a:defRPr sz="2800" b="0" kern="1200" baseline="0">
          <a:solidFill>
            <a:schemeClr val="tx2"/>
          </a:solidFill>
          <a:latin typeface="+mj-lt"/>
          <a:ea typeface="+mn-ea"/>
          <a:cs typeface="ING Me" pitchFamily="2" charset="0"/>
        </a:defRPr>
      </a:lvl1pPr>
      <a:lvl2pPr marL="0" indent="0" algn="l" defTabSz="914400" rtl="0" eaLnBrk="1" latinLnBrk="0" hangingPunct="1">
        <a:lnSpc>
          <a:spcPts val="2400"/>
        </a:lnSpc>
        <a:spcBef>
          <a:spcPts val="0"/>
        </a:spcBef>
        <a:spcAft>
          <a:spcPts val="0"/>
        </a:spcAft>
        <a:buFont typeface="Arial" panose="020B0604020202020204" pitchFamily="34" charset="0"/>
        <a:buNone/>
        <a:defRPr sz="2000" b="0" kern="1200" baseline="0">
          <a:solidFill>
            <a:schemeClr val="tx1"/>
          </a:solidFill>
          <a:latin typeface="+mn-lt"/>
          <a:ea typeface="+mn-ea"/>
          <a:cs typeface="ING Me" pitchFamily="2" charset="0"/>
        </a:defRPr>
      </a:lvl2pPr>
      <a:lvl3pPr marL="180975" indent="-180975" algn="l" defTabSz="914400" rtl="0" eaLnBrk="1" latinLnBrk="0" hangingPunct="1">
        <a:lnSpc>
          <a:spcPts val="2400"/>
        </a:lnSpc>
        <a:spcBef>
          <a:spcPts val="0"/>
        </a:spcBef>
        <a:spcAft>
          <a:spcPts val="0"/>
        </a:spcAft>
        <a:buClr>
          <a:schemeClr val="accent3"/>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3pPr>
      <a:lvl4pPr marL="361950" indent="-180975" algn="l" defTabSz="914400" rtl="0" eaLnBrk="1" latinLnBrk="0" hangingPunct="1">
        <a:lnSpc>
          <a:spcPts val="2400"/>
        </a:lnSpc>
        <a:spcBef>
          <a:spcPts val="0"/>
        </a:spcBef>
        <a:spcAft>
          <a:spcPts val="0"/>
        </a:spcAft>
        <a:buClr>
          <a:schemeClr val="accent4"/>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4pPr>
      <a:lvl5pPr marL="542925" indent="-180975" algn="l" defTabSz="914400" rtl="0" eaLnBrk="1" latinLnBrk="0" hangingPunct="1">
        <a:lnSpc>
          <a:spcPts val="2400"/>
        </a:lnSpc>
        <a:spcBef>
          <a:spcPts val="0"/>
        </a:spcBef>
        <a:spcAft>
          <a:spcPts val="0"/>
        </a:spcAft>
        <a:buClr>
          <a:schemeClr val="accent5"/>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5pPr>
      <a:lvl6pPr marL="714375" indent="-171450" algn="l" defTabSz="914400" rtl="0" eaLnBrk="1" latinLnBrk="0" hangingPunct="1">
        <a:lnSpc>
          <a:spcPts val="2400"/>
        </a:lnSpc>
        <a:spcBef>
          <a:spcPts val="0"/>
        </a:spcBef>
        <a:buClr>
          <a:schemeClr val="accent6"/>
        </a:buClr>
        <a:buSzPct val="80000"/>
        <a:buFont typeface="Franklin Gothic Book" panose="020B05030201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orient="horz" pos="2376" userDrawn="1">
          <p15:clr>
            <a:srgbClr val="F26B43"/>
          </p15:clr>
        </p15:guide>
        <p15:guide id="23" pos="3840" userDrawn="1">
          <p15:clr>
            <a:srgbClr val="F26B43"/>
          </p15:clr>
        </p15:guide>
        <p15:guide id="24" orient="horz" pos="4005" userDrawn="1">
          <p15:clr>
            <a:srgbClr val="F26B43"/>
          </p15:clr>
        </p15:guide>
        <p15:guide id="25" pos="211" userDrawn="1">
          <p15:clr>
            <a:srgbClr val="F26B43"/>
          </p15:clr>
        </p15:guide>
        <p15:guide id="26" pos="414" userDrawn="1">
          <p15:clr>
            <a:srgbClr val="F26B43"/>
          </p15:clr>
        </p15:guide>
        <p15:guide id="27" orient="horz" pos="3803"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image" Target="../media/image32.png"/><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aws.amazon.com/nosql/key-value/" TargetMode="External"/><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3" Type="http://schemas.openxmlformats.org/officeDocument/2006/relationships/hyperlink" Target="http://example.com/posts" TargetMode="External"/><Relationship Id="rId2" Type="http://schemas.openxmlformats.org/officeDocument/2006/relationships/hyperlink" Target="http://example.com/user" TargetMode="External"/><Relationship Id="rId1" Type="http://schemas.openxmlformats.org/officeDocument/2006/relationships/slideLayout" Target="../slideLayouts/slideLayout22.xml"/><Relationship Id="rId6" Type="http://schemas.openxmlformats.org/officeDocument/2006/relationships/hyperlink" Target="http://example.com/users?id=123&amp;order=false" TargetMode="External"/><Relationship Id="rId5" Type="http://schemas.openxmlformats.org/officeDocument/2006/relationships/hyperlink" Target="http://other.example.com/" TargetMode="External"/><Relationship Id="rId4" Type="http://schemas.openxmlformats.org/officeDocument/2006/relationships/hyperlink" Target="http://one.example.com/"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2.xml"/></Relationships>
</file>

<file path=ppt/slides/_rels/slide7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2.xml"/></Relationships>
</file>

<file path=ppt/slides/_rels/slide7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2.xml"/></Relationships>
</file>

<file path=ppt/slides/_rels/slide7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95362" y="2930244"/>
            <a:ext cx="10537826" cy="1227573"/>
          </a:xfrm>
        </p:spPr>
        <p:txBody>
          <a:bodyPr/>
          <a:lstStyle/>
          <a:p>
            <a:r>
              <a:rPr lang="en-GB" sz="4800"/>
              <a:t>Cloud and demonstration of AWS</a:t>
            </a:r>
            <a:endParaRPr lang="nl-NL" sz="4800"/>
          </a:p>
        </p:txBody>
      </p:sp>
      <p:sp>
        <p:nvSpPr>
          <p:cNvPr id="9" name="Text Placeholder 8"/>
          <p:cNvSpPr>
            <a:spLocks noGrp="1"/>
          </p:cNvSpPr>
          <p:nvPr>
            <p:ph type="body" sz="quarter" idx="14"/>
          </p:nvPr>
        </p:nvSpPr>
        <p:spPr/>
        <p:txBody>
          <a:bodyPr/>
          <a:lstStyle/>
          <a:p>
            <a:r>
              <a:rPr lang="en-GB" dirty="0"/>
              <a:t>Novi Sad, 1.6.202</a:t>
            </a:r>
            <a:r>
              <a:rPr lang="en-US" dirty="0"/>
              <a:t>4</a:t>
            </a:r>
            <a:r>
              <a:rPr lang="en-GB" dirty="0"/>
              <a:t>.</a:t>
            </a:r>
            <a:endParaRPr lang="nl-NL" dirty="0"/>
          </a:p>
        </p:txBody>
      </p:sp>
      <p:sp>
        <p:nvSpPr>
          <p:cNvPr id="41" name="Text Placeholder 40"/>
          <p:cNvSpPr>
            <a:spLocks noGrp="1"/>
          </p:cNvSpPr>
          <p:nvPr>
            <p:ph type="body" sz="quarter" idx="15"/>
          </p:nvPr>
        </p:nvSpPr>
        <p:spPr/>
        <p:txBody>
          <a:bodyPr/>
          <a:lstStyle/>
          <a:p>
            <a:r>
              <a:rPr lang="en-US" dirty="0"/>
              <a:t>Teodora Mandic, Marija Petrovic</a:t>
            </a:r>
            <a:endParaRPr lang="en-GB" dirty="0"/>
          </a:p>
        </p:txBody>
      </p:sp>
    </p:spTree>
    <p:extLst>
      <p:ext uri="{BB962C8B-B14F-4D97-AF65-F5344CB8AC3E}">
        <p14:creationId xmlns:p14="http://schemas.microsoft.com/office/powerpoint/2010/main" val="2588802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1373" y="372399"/>
            <a:ext cx="8461618" cy="854075"/>
          </a:xfrm>
        </p:spPr>
        <p:txBody>
          <a:bodyPr/>
          <a:lstStyle/>
          <a:p>
            <a:r>
              <a:rPr lang="en-GB" sz="3600" b="0" dirty="0">
                <a:ea typeface="+mj-lt"/>
                <a:cs typeface="+mj-lt"/>
              </a:rPr>
              <a:t>Cloud Computing Service Models</a:t>
            </a:r>
            <a:endParaRPr lang="en-GB" sz="3600" b="0" dirty="0"/>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10</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ea typeface="+mn-lt"/>
                <a:cs typeface="+mn-lt"/>
              </a:rPr>
              <a:t>Cloud computing</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6" name="Text Placeholder 5">
            <a:extLst>
              <a:ext uri="{FF2B5EF4-FFF2-40B4-BE49-F238E27FC236}">
                <a16:creationId xmlns:a16="http://schemas.microsoft.com/office/drawing/2014/main" id="{D2950773-6103-4B21-A499-3EFEA592A1EA}"/>
              </a:ext>
            </a:extLst>
          </p:cNvPr>
          <p:cNvSpPr>
            <a:spLocks noGrp="1"/>
          </p:cNvSpPr>
          <p:nvPr>
            <p:ph type="body" sz="quarter" idx="12"/>
          </p:nvPr>
        </p:nvSpPr>
        <p:spPr>
          <a:xfrm>
            <a:off x="675561" y="1544637"/>
            <a:ext cx="9095256" cy="4475163"/>
          </a:xfrm>
        </p:spPr>
        <p:txBody>
          <a:bodyPr vert="horz" lIns="0" tIns="0" rIns="0" bIns="0" rtlCol="0" anchor="t">
            <a:noAutofit/>
          </a:bodyPr>
          <a:lstStyle/>
          <a:p>
            <a:endParaRPr lang="en-US" dirty="0">
              <a:solidFill>
                <a:schemeClr val="tx1"/>
              </a:solidFill>
            </a:endParaRPr>
          </a:p>
          <a:p>
            <a:endParaRPr lang="en-US" dirty="0">
              <a:solidFill>
                <a:schemeClr val="tx1"/>
              </a:solidFill>
            </a:endParaRPr>
          </a:p>
        </p:txBody>
      </p:sp>
      <p:pic>
        <p:nvPicPr>
          <p:cNvPr id="37" name="Picture 36" descr="A colorful lines with text&#10;&#10;Description automatically generated with medium confidence">
            <a:extLst>
              <a:ext uri="{FF2B5EF4-FFF2-40B4-BE49-F238E27FC236}">
                <a16:creationId xmlns:a16="http://schemas.microsoft.com/office/drawing/2014/main" id="{A5163BF5-4129-59D7-7B56-2C23BB240C5B}"/>
              </a:ext>
            </a:extLst>
          </p:cNvPr>
          <p:cNvPicPr>
            <a:picLocks noChangeAspect="1"/>
          </p:cNvPicPr>
          <p:nvPr/>
        </p:nvPicPr>
        <p:blipFill>
          <a:blip r:embed="rId2"/>
          <a:stretch>
            <a:fillRect/>
          </a:stretch>
        </p:blipFill>
        <p:spPr>
          <a:xfrm>
            <a:off x="1050851" y="1946239"/>
            <a:ext cx="10101372" cy="3367124"/>
          </a:xfrm>
          <a:prstGeom prst="rect">
            <a:avLst/>
          </a:prstGeom>
        </p:spPr>
      </p:pic>
    </p:spTree>
    <p:extLst>
      <p:ext uri="{BB962C8B-B14F-4D97-AF65-F5344CB8AC3E}">
        <p14:creationId xmlns:p14="http://schemas.microsoft.com/office/powerpoint/2010/main" val="1273824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1702FAF-FE80-7942-8A56-216DB958BD59}"/>
              </a:ext>
            </a:extLst>
          </p:cNvPr>
          <p:cNvSpPr/>
          <p:nvPr/>
        </p:nvSpPr>
        <p:spPr>
          <a:xfrm>
            <a:off x="6197600" y="317500"/>
            <a:ext cx="5664199" cy="6223000"/>
          </a:xfrm>
          <a:prstGeom prst="rect">
            <a:avLst/>
          </a:prstGeom>
          <a:solidFill>
            <a:srgbClr val="D4D2D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ctr"/>
          <a:lstStyle/>
          <a:p>
            <a:r>
              <a:rPr lang="en-GB" sz="1050" b="1">
                <a:solidFill>
                  <a:srgbClr val="D4D2D2"/>
                </a:solidFill>
                <a:latin typeface="+mj-lt"/>
              </a:rPr>
              <a:t>GREY 2</a:t>
            </a:r>
          </a:p>
        </p:txBody>
      </p:sp>
      <p:sp>
        <p:nvSpPr>
          <p:cNvPr id="9" name="Rectangle 8">
            <a:extLst>
              <a:ext uri="{FF2B5EF4-FFF2-40B4-BE49-F238E27FC236}">
                <a16:creationId xmlns:a16="http://schemas.microsoft.com/office/drawing/2014/main" id="{35BFB9A6-009D-2F4A-AD26-9210EA4699A6}"/>
              </a:ext>
            </a:extLst>
          </p:cNvPr>
          <p:cNvSpPr/>
          <p:nvPr/>
        </p:nvSpPr>
        <p:spPr>
          <a:xfrm>
            <a:off x="6197599" y="317501"/>
            <a:ext cx="5664199" cy="6223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ctr"/>
          <a:lstStyle/>
          <a:p>
            <a:endParaRPr lang="en-GB" sz="1050" b="1">
              <a:solidFill>
                <a:schemeClr val="accent3"/>
              </a:solidFill>
              <a:latin typeface="+mj-lt"/>
            </a:endParaRPr>
          </a:p>
        </p:txBody>
      </p:sp>
      <p:sp>
        <p:nvSpPr>
          <p:cNvPr id="2" name="Title 1"/>
          <p:cNvSpPr>
            <a:spLocks noGrp="1"/>
          </p:cNvSpPr>
          <p:nvPr>
            <p:ph type="ctrTitle"/>
          </p:nvPr>
        </p:nvSpPr>
        <p:spPr>
          <a:xfrm>
            <a:off x="784002" y="3429000"/>
            <a:ext cx="5427662" cy="1902261"/>
          </a:xfrm>
        </p:spPr>
        <p:txBody>
          <a:bodyPr/>
          <a:lstStyle/>
          <a:p>
            <a:r>
              <a:rPr lang="en-GB"/>
              <a:t>AWS BASICS</a:t>
            </a:r>
            <a:br>
              <a:rPr lang="en-GB"/>
            </a:br>
            <a:endParaRPr lang="nl-NL"/>
          </a:p>
        </p:txBody>
      </p:sp>
      <p:sp>
        <p:nvSpPr>
          <p:cNvPr id="5" name="Text Placeholder 4"/>
          <p:cNvSpPr>
            <a:spLocks noGrp="1"/>
          </p:cNvSpPr>
          <p:nvPr>
            <p:ph type="body" sz="quarter" idx="12"/>
          </p:nvPr>
        </p:nvSpPr>
        <p:spPr>
          <a:xfrm>
            <a:off x="784003" y="1676400"/>
            <a:ext cx="2189162" cy="1752600"/>
          </a:xfrm>
        </p:spPr>
        <p:txBody>
          <a:bodyPr vert="horz" lIns="0" tIns="0" rIns="0" bIns="0" rtlCol="0" anchor="t">
            <a:noAutofit/>
          </a:bodyPr>
          <a:lstStyle/>
          <a:p>
            <a:r>
              <a:rPr lang="en-GB"/>
              <a:t>02</a:t>
            </a:r>
            <a:endParaRPr lang="nl-NL"/>
          </a:p>
        </p:txBody>
      </p:sp>
      <p:sp>
        <p:nvSpPr>
          <p:cNvPr id="4" name="Slide Number Placeholder 3"/>
          <p:cNvSpPr>
            <a:spLocks noGrp="1"/>
          </p:cNvSpPr>
          <p:nvPr>
            <p:ph type="sldNum" sz="quarter" idx="4"/>
          </p:nvPr>
        </p:nvSpPr>
        <p:spPr/>
        <p:txBody>
          <a:bodyPr/>
          <a:lstStyle/>
          <a:p>
            <a:fld id="{DDD2A080-DA64-4F5C-9131-47EB793B4410}" type="slidenum">
              <a:rPr lang="en-GB" smtClean="0"/>
              <a:pPr/>
              <a:t>11</a:t>
            </a:fld>
            <a:endParaRPr lang="en-GB"/>
          </a:p>
        </p:txBody>
      </p:sp>
      <p:pic>
        <p:nvPicPr>
          <p:cNvPr id="10" name="Picture 10" descr="Logo, company name&#10;&#10;Description automatically generated">
            <a:extLst>
              <a:ext uri="{FF2B5EF4-FFF2-40B4-BE49-F238E27FC236}">
                <a16:creationId xmlns:a16="http://schemas.microsoft.com/office/drawing/2014/main" id="{4D9FB9B4-0749-4056-86A6-E3C834641328}"/>
              </a:ext>
            </a:extLst>
          </p:cNvPr>
          <p:cNvPicPr>
            <a:picLocks noGrp="1" noChangeAspect="1"/>
          </p:cNvPicPr>
          <p:nvPr>
            <p:ph type="pic" sz="quarter" idx="19"/>
          </p:nvPr>
        </p:nvPicPr>
        <p:blipFill rotWithShape="1">
          <a:blip r:embed="rId2"/>
          <a:srcRect l="26307" r="26307"/>
          <a:stretch/>
        </p:blipFill>
        <p:spPr>
          <a:xfrm>
            <a:off x="6197599" y="317501"/>
            <a:ext cx="5639751" cy="6218764"/>
          </a:xfrm>
        </p:spPr>
      </p:pic>
    </p:spTree>
    <p:extLst>
      <p:ext uri="{BB962C8B-B14F-4D97-AF65-F5344CB8AC3E}">
        <p14:creationId xmlns:p14="http://schemas.microsoft.com/office/powerpoint/2010/main" val="329727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ea typeface="+mj-lt"/>
                <a:cs typeface="+mj-lt"/>
              </a:rPr>
              <a:t>Amazon web Services (AWS)</a:t>
            </a:r>
            <a:endParaRPr lang="en-GB" b="0"/>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12</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37" name="Text Placeholder 36">
            <a:extLst>
              <a:ext uri="{FF2B5EF4-FFF2-40B4-BE49-F238E27FC236}">
                <a16:creationId xmlns:a16="http://schemas.microsoft.com/office/drawing/2014/main" id="{B688B56C-7E10-48ED-B905-427059B02CEC}"/>
              </a:ext>
            </a:extLst>
          </p:cNvPr>
          <p:cNvSpPr>
            <a:spLocks noGrp="1"/>
          </p:cNvSpPr>
          <p:nvPr>
            <p:ph type="body" sz="quarter" idx="12"/>
          </p:nvPr>
        </p:nvSpPr>
        <p:spPr>
          <a:xfrm>
            <a:off x="677175" y="1544637"/>
            <a:ext cx="9224292" cy="4475163"/>
          </a:xfrm>
        </p:spPr>
        <p:txBody>
          <a:bodyPr vert="horz" lIns="0" tIns="0" rIns="0" bIns="0" rtlCol="0" anchor="t">
            <a:noAutofit/>
          </a:bodyPr>
          <a:lstStyle/>
          <a:p>
            <a:pPr marL="457200" indent="-457200">
              <a:spcBef>
                <a:spcPts val="600"/>
              </a:spcBef>
              <a:buChar char="•"/>
            </a:pPr>
            <a:r>
              <a:rPr lang="en-US" dirty="0">
                <a:solidFill>
                  <a:schemeClr val="tx1"/>
                </a:solidFill>
              </a:rPr>
              <a:t>Identity and access management – IAM</a:t>
            </a:r>
          </a:p>
          <a:p>
            <a:pPr marL="457200" indent="-457200">
              <a:spcBef>
                <a:spcPts val="600"/>
              </a:spcBef>
              <a:buChar char="•"/>
            </a:pPr>
            <a:r>
              <a:rPr lang="en-US" sz="2800" dirty="0">
                <a:solidFill>
                  <a:schemeClr val="tx1"/>
                </a:solidFill>
                <a:ea typeface="+mj-lt"/>
                <a:cs typeface="+mj-lt"/>
              </a:rPr>
              <a:t>Amazon </a:t>
            </a:r>
            <a:r>
              <a:rPr lang="en-US" dirty="0">
                <a:solidFill>
                  <a:schemeClr val="tx1"/>
                </a:solidFill>
                <a:ea typeface="+mj-lt"/>
                <a:cs typeface="+mj-lt"/>
              </a:rPr>
              <a:t>s</a:t>
            </a:r>
            <a:r>
              <a:rPr lang="en-US" sz="2800" dirty="0">
                <a:solidFill>
                  <a:schemeClr val="tx1"/>
                </a:solidFill>
                <a:ea typeface="+mj-lt"/>
                <a:cs typeface="+mj-lt"/>
              </a:rPr>
              <a:t>imple storage service – S3</a:t>
            </a:r>
            <a:endParaRPr lang="en-US" dirty="0">
              <a:solidFill>
                <a:schemeClr val="tx1"/>
              </a:solidFill>
            </a:endParaRPr>
          </a:p>
          <a:p>
            <a:pPr marL="457200" indent="-457200">
              <a:spcBef>
                <a:spcPts val="600"/>
              </a:spcBef>
              <a:buChar char="•"/>
            </a:pPr>
            <a:r>
              <a:rPr lang="en-US" dirty="0">
                <a:solidFill>
                  <a:schemeClr val="tx1"/>
                </a:solidFill>
              </a:rPr>
              <a:t>Elastic compute cloud - EC2</a:t>
            </a:r>
          </a:p>
          <a:p>
            <a:pPr marL="457200" indent="-457200">
              <a:spcBef>
                <a:spcPts val="600"/>
              </a:spcBef>
              <a:buChar char="•"/>
            </a:pPr>
            <a:r>
              <a:rPr lang="en-US" dirty="0">
                <a:solidFill>
                  <a:schemeClr val="tx1"/>
                </a:solidFill>
              </a:rPr>
              <a:t>Amazon RDS – Amazon Relational Database Service</a:t>
            </a:r>
          </a:p>
          <a:p>
            <a:pPr marL="457200" indent="-457200">
              <a:spcBef>
                <a:spcPts val="600"/>
              </a:spcBef>
              <a:buChar char="•"/>
            </a:pPr>
            <a:r>
              <a:rPr lang="en-US" dirty="0">
                <a:solidFill>
                  <a:schemeClr val="tx1"/>
                </a:solidFill>
              </a:rPr>
              <a:t>ELB – Elastic Load Balancing</a:t>
            </a:r>
          </a:p>
        </p:txBody>
      </p:sp>
    </p:spTree>
    <p:extLst>
      <p:ext uri="{BB962C8B-B14F-4D97-AF65-F5344CB8AC3E}">
        <p14:creationId xmlns:p14="http://schemas.microsoft.com/office/powerpoint/2010/main" val="3008551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ea typeface="+mj-lt"/>
                <a:cs typeface="+mj-lt"/>
              </a:rPr>
              <a:t>Interacting with AWS</a:t>
            </a:r>
            <a:endParaRPr lang="en-GB" b="0"/>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13</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ea typeface="+mn-lt"/>
                <a:cs typeface="+mn-lt"/>
              </a:rPr>
              <a:t>Cloud computing</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6" name="Text Placeholder 5">
            <a:extLst>
              <a:ext uri="{FF2B5EF4-FFF2-40B4-BE49-F238E27FC236}">
                <a16:creationId xmlns:a16="http://schemas.microsoft.com/office/drawing/2014/main" id="{D2950773-6103-4B21-A499-3EFEA592A1EA}"/>
              </a:ext>
            </a:extLst>
          </p:cNvPr>
          <p:cNvSpPr>
            <a:spLocks noGrp="1"/>
          </p:cNvSpPr>
          <p:nvPr>
            <p:ph type="body" sz="quarter" idx="12"/>
          </p:nvPr>
        </p:nvSpPr>
        <p:spPr>
          <a:xfrm>
            <a:off x="675561" y="1544637"/>
            <a:ext cx="5420439" cy="4475163"/>
          </a:xfrm>
        </p:spPr>
        <p:txBody>
          <a:bodyPr vert="horz" lIns="0" tIns="0" rIns="0" bIns="0" rtlCol="0" anchor="t">
            <a:noAutofit/>
          </a:bodyPr>
          <a:lstStyle/>
          <a:p>
            <a:pPr marL="457200" indent="-457200">
              <a:spcBef>
                <a:spcPts val="600"/>
              </a:spcBef>
              <a:buFont typeface="Arial" panose="020B0604020202020204" pitchFamily="34" charset="0"/>
              <a:buChar char="•"/>
            </a:pPr>
            <a:r>
              <a:rPr lang="en-US" dirty="0">
                <a:solidFill>
                  <a:schemeClr val="tx1"/>
                </a:solidFill>
                <a:ea typeface="+mj-lt"/>
                <a:cs typeface="+mj-lt"/>
              </a:rPr>
              <a:t>Web Management Console</a:t>
            </a:r>
          </a:p>
          <a:p>
            <a:pPr marL="457200" indent="-457200">
              <a:spcBef>
                <a:spcPts val="600"/>
              </a:spcBef>
              <a:buFont typeface="Arial" panose="020B0604020202020204" pitchFamily="34" charset="0"/>
              <a:buChar char="•"/>
            </a:pPr>
            <a:r>
              <a:rPr lang="en-US">
                <a:solidFill>
                  <a:schemeClr val="tx1"/>
                </a:solidFill>
              </a:rPr>
              <a:t>CLI (Command Line Interface)</a:t>
            </a:r>
            <a:endParaRPr lang="en-US" dirty="0">
              <a:solidFill>
                <a:schemeClr val="tx1"/>
              </a:solidFill>
            </a:endParaRPr>
          </a:p>
          <a:p>
            <a:pPr marL="457200" indent="-457200">
              <a:spcBef>
                <a:spcPts val="600"/>
              </a:spcBef>
              <a:buFont typeface="Arial" panose="020B0604020202020204" pitchFamily="34" charset="0"/>
              <a:buChar char="•"/>
            </a:pPr>
            <a:r>
              <a:rPr lang="en-US" dirty="0">
                <a:solidFill>
                  <a:schemeClr val="tx1"/>
                </a:solidFill>
              </a:rPr>
              <a:t>SDK (Software Development Kit)</a:t>
            </a:r>
          </a:p>
          <a:p>
            <a:pPr marL="457200" indent="-457200">
              <a:spcBef>
                <a:spcPts val="600"/>
              </a:spcBef>
              <a:buChar char="•"/>
            </a:pPr>
            <a:r>
              <a:rPr lang="en-US" dirty="0">
                <a:solidFill>
                  <a:schemeClr val="tx1"/>
                </a:solidFill>
                <a:ea typeface="+mj-lt"/>
                <a:cs typeface="+mj-lt"/>
              </a:rPr>
              <a:t>Blueprints</a:t>
            </a:r>
            <a:endParaRPr lang="en-US" dirty="0">
              <a:solidFill>
                <a:schemeClr val="tx1"/>
              </a:solidFill>
            </a:endParaRPr>
          </a:p>
          <a:p>
            <a:endParaRPr lang="en-US" dirty="0">
              <a:solidFill>
                <a:schemeClr val="tx1"/>
              </a:solidFill>
            </a:endParaRPr>
          </a:p>
        </p:txBody>
      </p:sp>
      <p:pic>
        <p:nvPicPr>
          <p:cNvPr id="9" name="Picture 8" descr="A picture containing text, businesscard&#10;&#10;Description automatically generated">
            <a:extLst>
              <a:ext uri="{FF2B5EF4-FFF2-40B4-BE49-F238E27FC236}">
                <a16:creationId xmlns:a16="http://schemas.microsoft.com/office/drawing/2014/main" id="{B007226E-592B-4508-A0B4-1AD34CE46B0E}"/>
              </a:ext>
            </a:extLst>
          </p:cNvPr>
          <p:cNvPicPr>
            <a:picLocks noChangeAspect="1"/>
          </p:cNvPicPr>
          <p:nvPr/>
        </p:nvPicPr>
        <p:blipFill>
          <a:blip r:embed="rId2"/>
          <a:stretch>
            <a:fillRect/>
          </a:stretch>
        </p:blipFill>
        <p:spPr>
          <a:xfrm>
            <a:off x="6247907" y="1249876"/>
            <a:ext cx="5000181" cy="4475162"/>
          </a:xfrm>
          <a:prstGeom prst="rect">
            <a:avLst/>
          </a:prstGeom>
        </p:spPr>
      </p:pic>
    </p:spTree>
    <p:extLst>
      <p:ext uri="{BB962C8B-B14F-4D97-AF65-F5344CB8AC3E}">
        <p14:creationId xmlns:p14="http://schemas.microsoft.com/office/powerpoint/2010/main" val="2440172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ea typeface="+mj-lt"/>
                <a:cs typeface="+mj-lt"/>
              </a:rPr>
              <a:t>AWS Global infrastructure</a:t>
            </a:r>
            <a:endParaRPr lang="en-GB" b="0"/>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14</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3" name="Text Placeholder 5">
            <a:extLst>
              <a:ext uri="{FF2B5EF4-FFF2-40B4-BE49-F238E27FC236}">
                <a16:creationId xmlns:a16="http://schemas.microsoft.com/office/drawing/2014/main" id="{322AF2FB-47D6-4B3B-B775-C6999EAAAB9B}"/>
              </a:ext>
            </a:extLst>
          </p:cNvPr>
          <p:cNvSpPr>
            <a:spLocks noGrp="1"/>
          </p:cNvSpPr>
          <p:nvPr>
            <p:ph type="body" sz="quarter" idx="12"/>
          </p:nvPr>
        </p:nvSpPr>
        <p:spPr>
          <a:xfrm>
            <a:off x="675561" y="1544637"/>
            <a:ext cx="9095256" cy="1108966"/>
          </a:xfrm>
        </p:spPr>
        <p:txBody>
          <a:bodyPr vert="horz" lIns="0" tIns="0" rIns="0" bIns="0" rtlCol="0" anchor="t">
            <a:noAutofit/>
          </a:bodyPr>
          <a:lstStyle/>
          <a:p>
            <a:pPr marL="457200" indent="-457200">
              <a:buFont typeface="Arial" panose="020B0604020202020204" pitchFamily="34" charset="0"/>
              <a:buChar char="•"/>
            </a:pPr>
            <a:r>
              <a:rPr lang="en-US">
                <a:solidFill>
                  <a:schemeClr val="tx1"/>
                </a:solidFill>
                <a:ea typeface="+mj-lt"/>
                <a:cs typeface="+mj-lt"/>
              </a:rPr>
              <a:t>AWS runs on AWS global infrastructure</a:t>
            </a:r>
            <a:endParaRPr lang="en-US">
              <a:solidFill>
                <a:schemeClr val="tx1"/>
              </a:solidFill>
            </a:endParaRPr>
          </a:p>
          <a:p>
            <a:pPr marL="457200" lvl="1">
              <a:buFont typeface="Arial" panose="020B0604020202020204" pitchFamily="34" charset="0"/>
              <a:buChar char="•"/>
            </a:pPr>
            <a:r>
              <a:rPr lang="en-US"/>
              <a:t> Availability zones</a:t>
            </a:r>
          </a:p>
          <a:p>
            <a:pPr marL="457200" lvl="1">
              <a:buChar char="•"/>
            </a:pPr>
            <a:r>
              <a:rPr lang="en-US"/>
              <a:t> Regions</a:t>
            </a:r>
            <a:endParaRPr lang="en-US">
              <a:solidFill>
                <a:schemeClr val="tx1"/>
              </a:solidFill>
            </a:endParaRPr>
          </a:p>
          <a:p>
            <a:endParaRPr lang="en-US">
              <a:solidFill>
                <a:schemeClr val="tx1"/>
              </a:solidFill>
            </a:endParaRPr>
          </a:p>
          <a:p>
            <a:endParaRPr lang="en-US">
              <a:solidFill>
                <a:schemeClr val="tx1"/>
              </a:solidFill>
            </a:endParaRPr>
          </a:p>
        </p:txBody>
      </p:sp>
      <p:pic>
        <p:nvPicPr>
          <p:cNvPr id="6" name="Picture 8" descr="Shape, square&#10;&#10;Description automatically generated">
            <a:extLst>
              <a:ext uri="{FF2B5EF4-FFF2-40B4-BE49-F238E27FC236}">
                <a16:creationId xmlns:a16="http://schemas.microsoft.com/office/drawing/2014/main" id="{E99B7B0C-E2AB-4E3F-8A33-6867687054C6}"/>
              </a:ext>
            </a:extLst>
          </p:cNvPr>
          <p:cNvPicPr>
            <a:picLocks noChangeAspect="1"/>
          </p:cNvPicPr>
          <p:nvPr/>
        </p:nvPicPr>
        <p:blipFill>
          <a:blip r:embed="rId2"/>
          <a:stretch>
            <a:fillRect/>
          </a:stretch>
        </p:blipFill>
        <p:spPr>
          <a:xfrm>
            <a:off x="671565" y="2769031"/>
            <a:ext cx="9542585" cy="3120268"/>
          </a:xfrm>
          <a:prstGeom prst="rect">
            <a:avLst/>
          </a:prstGeom>
        </p:spPr>
      </p:pic>
    </p:spTree>
    <p:extLst>
      <p:ext uri="{BB962C8B-B14F-4D97-AF65-F5344CB8AC3E}">
        <p14:creationId xmlns:p14="http://schemas.microsoft.com/office/powerpoint/2010/main" val="545796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ea typeface="+mj-lt"/>
                <a:cs typeface="+mj-lt"/>
              </a:rPr>
              <a:t>Availability Zones</a:t>
            </a:r>
            <a:endParaRPr lang="en-GB" b="0"/>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15</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3" name="Text Placeholder 5">
            <a:extLst>
              <a:ext uri="{FF2B5EF4-FFF2-40B4-BE49-F238E27FC236}">
                <a16:creationId xmlns:a16="http://schemas.microsoft.com/office/drawing/2014/main" id="{322AF2FB-47D6-4B3B-B775-C6999EAAAB9B}"/>
              </a:ext>
            </a:extLst>
          </p:cNvPr>
          <p:cNvSpPr>
            <a:spLocks noGrp="1"/>
          </p:cNvSpPr>
          <p:nvPr>
            <p:ph type="body" sz="quarter" idx="12"/>
          </p:nvPr>
        </p:nvSpPr>
        <p:spPr>
          <a:xfrm>
            <a:off x="675561" y="1544637"/>
            <a:ext cx="5533136" cy="1145690"/>
          </a:xfrm>
        </p:spPr>
        <p:txBody>
          <a:bodyPr vert="horz" lIns="0" tIns="0" rIns="0" bIns="0" rtlCol="0" anchor="t">
            <a:noAutofit/>
          </a:bodyPr>
          <a:lstStyle/>
          <a:p>
            <a:pPr marL="457200" indent="-457200">
              <a:buFont typeface="Arial" panose="020B0604020202020204" pitchFamily="34" charset="0"/>
              <a:buChar char="•"/>
            </a:pPr>
            <a:r>
              <a:rPr lang="en-US" dirty="0">
                <a:solidFill>
                  <a:schemeClr val="tx1"/>
                </a:solidFill>
              </a:rPr>
              <a:t>Consists of one or more data centers.</a:t>
            </a:r>
          </a:p>
          <a:p>
            <a:pPr marL="457200" indent="-457200">
              <a:buFont typeface="Arial" panose="020B0604020202020204" pitchFamily="34" charset="0"/>
              <a:buChar char="•"/>
            </a:pPr>
            <a:endParaRPr lang="en-US" dirty="0">
              <a:solidFill>
                <a:schemeClr val="tx1"/>
              </a:solidFill>
            </a:endParaRPr>
          </a:p>
          <a:p>
            <a:pPr marL="457200" indent="-457200">
              <a:buFont typeface="Arial" panose="020B0604020202020204" pitchFamily="34" charset="0"/>
              <a:buChar char="•"/>
            </a:pPr>
            <a:r>
              <a:rPr lang="en-US" b="0" i="0" dirty="0">
                <a:solidFill>
                  <a:schemeClr val="tx1"/>
                </a:solidFill>
                <a:effectLst/>
              </a:rPr>
              <a:t>AZs give the ability to operate applications that are more highly available, fault tolerant, and scalable than would be possible from a single data center. </a:t>
            </a:r>
            <a:endParaRPr lang="en-US" dirty="0">
              <a:solidFill>
                <a:schemeClr val="tx1"/>
              </a:solidFill>
            </a:endParaRPr>
          </a:p>
          <a:p>
            <a:pPr marL="457200" indent="-457200">
              <a:buFont typeface="Arial" panose="020B0604020202020204" pitchFamily="34" charset="0"/>
              <a:buChar char="•"/>
            </a:pPr>
            <a:endParaRPr lang="en-US" dirty="0">
              <a:solidFill>
                <a:schemeClr val="tx1"/>
              </a:solidFill>
            </a:endParaRPr>
          </a:p>
          <a:p>
            <a:pPr marL="457200" indent="-457200">
              <a:buFont typeface="Arial" panose="020B0604020202020204" pitchFamily="34" charset="0"/>
              <a:buChar char="•"/>
            </a:pPr>
            <a:r>
              <a:rPr lang="en-US" dirty="0">
                <a:solidFill>
                  <a:schemeClr val="tx1"/>
                </a:solidFill>
              </a:rPr>
              <a:t>Currently active over 100 availability zones.</a:t>
            </a:r>
          </a:p>
          <a:p>
            <a:endParaRPr lang="en-US" dirty="0">
              <a:solidFill>
                <a:schemeClr val="tx1"/>
              </a:solidFill>
            </a:endParaRPr>
          </a:p>
        </p:txBody>
      </p:sp>
      <p:pic>
        <p:nvPicPr>
          <p:cNvPr id="37" name="Picture 37" descr="A picture containing text, container, first-aid kit, box&#10;&#10;Description automatically generated">
            <a:extLst>
              <a:ext uri="{FF2B5EF4-FFF2-40B4-BE49-F238E27FC236}">
                <a16:creationId xmlns:a16="http://schemas.microsoft.com/office/drawing/2014/main" id="{0DF9005D-B055-449B-A041-FDAFEF7BA1DE}"/>
              </a:ext>
            </a:extLst>
          </p:cNvPr>
          <p:cNvPicPr>
            <a:picLocks noChangeAspect="1"/>
          </p:cNvPicPr>
          <p:nvPr/>
        </p:nvPicPr>
        <p:blipFill>
          <a:blip r:embed="rId2"/>
          <a:stretch>
            <a:fillRect/>
          </a:stretch>
        </p:blipFill>
        <p:spPr>
          <a:xfrm>
            <a:off x="6780882" y="1334303"/>
            <a:ext cx="4157032" cy="4400549"/>
          </a:xfrm>
          <a:prstGeom prst="rect">
            <a:avLst/>
          </a:prstGeom>
        </p:spPr>
      </p:pic>
    </p:spTree>
    <p:extLst>
      <p:ext uri="{BB962C8B-B14F-4D97-AF65-F5344CB8AC3E}">
        <p14:creationId xmlns:p14="http://schemas.microsoft.com/office/powerpoint/2010/main" val="2930979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1373" y="506090"/>
            <a:ext cx="8461618" cy="854075"/>
          </a:xfrm>
        </p:spPr>
        <p:txBody>
          <a:bodyPr/>
          <a:lstStyle/>
          <a:p>
            <a:r>
              <a:rPr lang="en-GB" b="0">
                <a:ea typeface="+mj-lt"/>
                <a:cs typeface="+mj-lt"/>
              </a:rPr>
              <a:t>Region</a:t>
            </a:r>
            <a:endParaRPr lang="en-GB" b="0"/>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16</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dirty="0"/>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pic>
        <p:nvPicPr>
          <p:cNvPr id="39" name="Picture 39" descr="Diagram, schematic&#10;&#10;Description automatically generated">
            <a:extLst>
              <a:ext uri="{FF2B5EF4-FFF2-40B4-BE49-F238E27FC236}">
                <a16:creationId xmlns:a16="http://schemas.microsoft.com/office/drawing/2014/main" id="{185218AD-E2E6-4B15-B01C-B045B6059C57}"/>
              </a:ext>
            </a:extLst>
          </p:cNvPr>
          <p:cNvPicPr>
            <a:picLocks noChangeAspect="1"/>
          </p:cNvPicPr>
          <p:nvPr/>
        </p:nvPicPr>
        <p:blipFill>
          <a:blip r:embed="rId2"/>
          <a:stretch>
            <a:fillRect/>
          </a:stretch>
        </p:blipFill>
        <p:spPr>
          <a:xfrm>
            <a:off x="4531606" y="705814"/>
            <a:ext cx="6305319" cy="5602445"/>
          </a:xfrm>
          <a:prstGeom prst="rect">
            <a:avLst/>
          </a:prstGeom>
        </p:spPr>
      </p:pic>
      <p:sp>
        <p:nvSpPr>
          <p:cNvPr id="41" name="Text Placeholder 5">
            <a:extLst>
              <a:ext uri="{FF2B5EF4-FFF2-40B4-BE49-F238E27FC236}">
                <a16:creationId xmlns:a16="http://schemas.microsoft.com/office/drawing/2014/main" id="{4074C671-CF56-4988-96AE-117394E6FA3F}"/>
              </a:ext>
            </a:extLst>
          </p:cNvPr>
          <p:cNvSpPr>
            <a:spLocks noGrp="1"/>
          </p:cNvSpPr>
          <p:nvPr>
            <p:ph type="body" sz="quarter" idx="12"/>
          </p:nvPr>
        </p:nvSpPr>
        <p:spPr>
          <a:xfrm>
            <a:off x="675562" y="1544636"/>
            <a:ext cx="3659198" cy="4024891"/>
          </a:xfrm>
        </p:spPr>
        <p:txBody>
          <a:bodyPr vert="horz" lIns="0" tIns="0" rIns="0" bIns="0" rtlCol="0" anchor="t">
            <a:noAutofit/>
          </a:bodyPr>
          <a:lstStyle/>
          <a:p>
            <a:pPr marL="457200" indent="-457200">
              <a:buChar char="•"/>
            </a:pPr>
            <a:r>
              <a:rPr lang="en-US" dirty="0">
                <a:solidFill>
                  <a:schemeClr val="tx1"/>
                </a:solidFill>
              </a:rPr>
              <a:t>Contains three or more isolated AZs within a geographic area.</a:t>
            </a:r>
          </a:p>
          <a:p>
            <a:pPr marL="457200" indent="-457200">
              <a:buChar char="•"/>
            </a:pPr>
            <a:endParaRPr lang="en-US" dirty="0"/>
          </a:p>
          <a:p>
            <a:pPr marL="457200" indent="-457200">
              <a:buChar char="•"/>
            </a:pPr>
            <a:r>
              <a:rPr lang="en-US" dirty="0">
                <a:solidFill>
                  <a:schemeClr val="tx1"/>
                </a:solidFill>
              </a:rPr>
              <a:t>Regions are independent of each others.</a:t>
            </a:r>
          </a:p>
          <a:p>
            <a:pPr marL="457200" indent="-457200">
              <a:buChar char="•"/>
            </a:pPr>
            <a:endParaRPr lang="en-US" dirty="0">
              <a:solidFill>
                <a:schemeClr val="tx1"/>
              </a:solidFill>
            </a:endParaRPr>
          </a:p>
          <a:p>
            <a:pPr marL="457200" indent="-457200">
              <a:buChar char="•"/>
            </a:pPr>
            <a:r>
              <a:rPr lang="en-US" dirty="0">
                <a:solidFill>
                  <a:schemeClr val="tx1"/>
                </a:solidFill>
              </a:rPr>
              <a:t>AZs are connected high speed, low latency fiber connection.</a:t>
            </a:r>
          </a:p>
          <a:p>
            <a:pPr marL="457200" indent="-457200">
              <a:buChar char="•"/>
            </a:pPr>
            <a:endParaRPr lang="en-US" dirty="0">
              <a:solidFill>
                <a:schemeClr val="tx1"/>
              </a:solidFill>
            </a:endParaRPr>
          </a:p>
          <a:p>
            <a:pPr marL="457200" indent="-457200">
              <a:buChar char="•"/>
            </a:pPr>
            <a:r>
              <a:rPr lang="en-US" dirty="0">
                <a:solidFill>
                  <a:schemeClr val="tx1"/>
                </a:solidFill>
              </a:rPr>
              <a:t>Currently active: 33</a:t>
            </a: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3279520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ea typeface="+mj-lt"/>
                <a:cs typeface="+mj-lt"/>
              </a:rPr>
              <a:t>Regions</a:t>
            </a:r>
            <a:endParaRPr lang="en-GB" b="0"/>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17</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pic>
        <p:nvPicPr>
          <p:cNvPr id="9" name="Picture 36" descr="Map&#10;&#10;Description automatically generated">
            <a:extLst>
              <a:ext uri="{FF2B5EF4-FFF2-40B4-BE49-F238E27FC236}">
                <a16:creationId xmlns:a16="http://schemas.microsoft.com/office/drawing/2014/main" id="{1CAD544C-381C-4830-AACA-982B40646F62}"/>
              </a:ext>
            </a:extLst>
          </p:cNvPr>
          <p:cNvPicPr>
            <a:picLocks noChangeAspect="1"/>
          </p:cNvPicPr>
          <p:nvPr/>
        </p:nvPicPr>
        <p:blipFill>
          <a:blip r:embed="rId2"/>
          <a:stretch>
            <a:fillRect/>
          </a:stretch>
        </p:blipFill>
        <p:spPr>
          <a:xfrm>
            <a:off x="1153099" y="1136146"/>
            <a:ext cx="9454308" cy="5109007"/>
          </a:xfrm>
          <a:prstGeom prst="rect">
            <a:avLst/>
          </a:prstGeom>
        </p:spPr>
      </p:pic>
    </p:spTree>
    <p:extLst>
      <p:ext uri="{BB962C8B-B14F-4D97-AF65-F5344CB8AC3E}">
        <p14:creationId xmlns:p14="http://schemas.microsoft.com/office/powerpoint/2010/main" val="3549449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2" y="515833"/>
            <a:ext cx="8874293" cy="854075"/>
          </a:xfrm>
        </p:spPr>
        <p:txBody>
          <a:bodyPr/>
          <a:lstStyle/>
          <a:p>
            <a:r>
              <a:rPr lang="en-GB" b="0">
                <a:ea typeface="+mj-lt"/>
                <a:cs typeface="+mj-lt"/>
              </a:rPr>
              <a:t>Factors impacting region selection</a:t>
            </a:r>
            <a:endParaRPr lang="en-GB" b="0"/>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18</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3" name="Text Placeholder 5">
            <a:extLst>
              <a:ext uri="{FF2B5EF4-FFF2-40B4-BE49-F238E27FC236}">
                <a16:creationId xmlns:a16="http://schemas.microsoft.com/office/drawing/2014/main" id="{322AF2FB-47D6-4B3B-B775-C6999EAAAB9B}"/>
              </a:ext>
            </a:extLst>
          </p:cNvPr>
          <p:cNvSpPr>
            <a:spLocks noGrp="1"/>
          </p:cNvSpPr>
          <p:nvPr>
            <p:ph type="body" sz="quarter" idx="12"/>
          </p:nvPr>
        </p:nvSpPr>
        <p:spPr>
          <a:xfrm>
            <a:off x="675561" y="1434468"/>
            <a:ext cx="5734967" cy="4753713"/>
          </a:xfrm>
        </p:spPr>
        <p:txBody>
          <a:bodyPr vert="horz" lIns="0" tIns="0" rIns="0" bIns="0" rtlCol="0" anchor="t">
            <a:noAutofit/>
          </a:bodyPr>
          <a:lstStyle/>
          <a:p>
            <a:pPr marL="457200" indent="-457200">
              <a:spcBef>
                <a:spcPts val="600"/>
              </a:spcBef>
              <a:buChar char="•"/>
            </a:pPr>
            <a:r>
              <a:rPr lang="en-US" dirty="0">
                <a:solidFill>
                  <a:schemeClr val="tx1"/>
                </a:solidFill>
              </a:rPr>
              <a:t>Governance and legal requirements</a:t>
            </a:r>
          </a:p>
          <a:p>
            <a:pPr marL="457200" indent="-457200">
              <a:spcBef>
                <a:spcPts val="600"/>
              </a:spcBef>
              <a:buChar char="•"/>
            </a:pPr>
            <a:r>
              <a:rPr lang="en-US" dirty="0">
                <a:solidFill>
                  <a:schemeClr val="tx1"/>
                </a:solidFill>
              </a:rPr>
              <a:t>Latency</a:t>
            </a:r>
          </a:p>
          <a:p>
            <a:pPr marL="457200" indent="-457200">
              <a:spcBef>
                <a:spcPts val="600"/>
              </a:spcBef>
              <a:buChar char="•"/>
            </a:pPr>
            <a:r>
              <a:rPr lang="en-US" dirty="0">
                <a:solidFill>
                  <a:schemeClr val="tx1"/>
                </a:solidFill>
              </a:rPr>
              <a:t>Service availability</a:t>
            </a:r>
          </a:p>
          <a:p>
            <a:pPr marL="457200" indent="-457200">
              <a:spcBef>
                <a:spcPts val="600"/>
              </a:spcBef>
              <a:buChar char="•"/>
            </a:pPr>
            <a:r>
              <a:rPr lang="en-US" dirty="0">
                <a:solidFill>
                  <a:schemeClr val="tx1"/>
                </a:solidFill>
              </a:rPr>
              <a:t>Costs </a:t>
            </a:r>
          </a:p>
          <a:p>
            <a:pPr marL="457200" indent="-457200">
              <a:buChar char="•"/>
            </a:pPr>
            <a:endParaRPr lang="en-US" dirty="0">
              <a:solidFill>
                <a:schemeClr val="tx1"/>
              </a:solidFill>
            </a:endParaRPr>
          </a:p>
          <a:p>
            <a:pPr marL="457200" indent="-457200">
              <a:buChar char="•"/>
            </a:pPr>
            <a:endParaRPr lang="en-US" dirty="0">
              <a:solidFill>
                <a:schemeClr val="tx1"/>
              </a:solidFill>
            </a:endParaRPr>
          </a:p>
          <a:p>
            <a:endParaRPr lang="en-US" dirty="0">
              <a:solidFill>
                <a:schemeClr val="tx1"/>
              </a:solidFill>
            </a:endParaRPr>
          </a:p>
        </p:txBody>
      </p:sp>
      <p:pic>
        <p:nvPicPr>
          <p:cNvPr id="38" name="Picture 37">
            <a:extLst>
              <a:ext uri="{FF2B5EF4-FFF2-40B4-BE49-F238E27FC236}">
                <a16:creationId xmlns:a16="http://schemas.microsoft.com/office/drawing/2014/main" id="{3F25C792-AACF-44D4-9A78-0D55D8F4645B}"/>
              </a:ext>
            </a:extLst>
          </p:cNvPr>
          <p:cNvPicPr>
            <a:picLocks noChangeAspect="1"/>
          </p:cNvPicPr>
          <p:nvPr/>
        </p:nvPicPr>
        <p:blipFill>
          <a:blip r:embed="rId2"/>
          <a:stretch>
            <a:fillRect/>
          </a:stretch>
        </p:blipFill>
        <p:spPr>
          <a:xfrm>
            <a:off x="6339136" y="1708018"/>
            <a:ext cx="4997791" cy="3079208"/>
          </a:xfrm>
          <a:prstGeom prst="rect">
            <a:avLst/>
          </a:prstGeom>
        </p:spPr>
      </p:pic>
    </p:spTree>
    <p:extLst>
      <p:ext uri="{BB962C8B-B14F-4D97-AF65-F5344CB8AC3E}">
        <p14:creationId xmlns:p14="http://schemas.microsoft.com/office/powerpoint/2010/main" val="675692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ea typeface="+mj-lt"/>
                <a:cs typeface="+mj-lt"/>
              </a:rPr>
              <a:t>AWS PRICING</a:t>
            </a:r>
            <a:endParaRPr lang="en-GB" b="0"/>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19</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3" name="Text Placeholder 5">
            <a:extLst>
              <a:ext uri="{FF2B5EF4-FFF2-40B4-BE49-F238E27FC236}">
                <a16:creationId xmlns:a16="http://schemas.microsoft.com/office/drawing/2014/main" id="{322AF2FB-47D6-4B3B-B775-C6999EAAAB9B}"/>
              </a:ext>
            </a:extLst>
          </p:cNvPr>
          <p:cNvSpPr>
            <a:spLocks noGrp="1"/>
          </p:cNvSpPr>
          <p:nvPr>
            <p:ph type="body" sz="quarter" idx="12"/>
          </p:nvPr>
        </p:nvSpPr>
        <p:spPr>
          <a:xfrm>
            <a:off x="675561" y="1434468"/>
            <a:ext cx="9095256" cy="4753713"/>
          </a:xfrm>
        </p:spPr>
        <p:txBody>
          <a:bodyPr vert="horz" lIns="0" tIns="0" rIns="0" bIns="0" rtlCol="0" anchor="t">
            <a:noAutofit/>
          </a:bodyPr>
          <a:lstStyle/>
          <a:p>
            <a:r>
              <a:rPr lang="en-US">
                <a:solidFill>
                  <a:schemeClr val="tx1"/>
                </a:solidFill>
              </a:rPr>
              <a:t>Components that fine payment:</a:t>
            </a:r>
          </a:p>
          <a:p>
            <a:pPr marL="457200" indent="-457200">
              <a:buChar char="•"/>
            </a:pPr>
            <a:r>
              <a:rPr lang="en-US">
                <a:solidFill>
                  <a:schemeClr val="tx1"/>
                </a:solidFill>
              </a:rPr>
              <a:t>Compute (quantity of resources like CPU and RAM and their usage)</a:t>
            </a:r>
          </a:p>
          <a:p>
            <a:pPr marL="457200" indent="-457200">
              <a:buChar char="•"/>
            </a:pPr>
            <a:r>
              <a:rPr lang="en-US">
                <a:solidFill>
                  <a:schemeClr val="tx1"/>
                </a:solidFill>
              </a:rPr>
              <a:t>Storage (quantity of stored data)</a:t>
            </a:r>
          </a:p>
          <a:p>
            <a:pPr marL="457200" indent="-457200">
              <a:buChar char="•"/>
            </a:pPr>
            <a:r>
              <a:rPr lang="en-US">
                <a:solidFill>
                  <a:schemeClr val="tx1"/>
                </a:solidFill>
              </a:rPr>
              <a:t>Outbound data transfer (quantity of data transferred out of AWS)</a:t>
            </a:r>
          </a:p>
          <a:p>
            <a:pPr marL="457200" indent="-457200">
              <a:buChar char="•"/>
            </a:pPr>
            <a:endParaRPr lang="en-US">
              <a:solidFill>
                <a:schemeClr val="tx1"/>
              </a:solidFill>
            </a:endParaRPr>
          </a:p>
          <a:p>
            <a:pPr marL="457200" indent="-457200">
              <a:buChar char="•"/>
            </a:pPr>
            <a:endParaRPr lang="en-US">
              <a:solidFill>
                <a:schemeClr val="tx1"/>
              </a:solidFill>
            </a:endParaRPr>
          </a:p>
          <a:p>
            <a:r>
              <a:rPr lang="en-US">
                <a:solidFill>
                  <a:schemeClr val="tx1"/>
                </a:solidFill>
              </a:rPr>
              <a:t>- </a:t>
            </a:r>
            <a:r>
              <a:rPr lang="en-US" b="1">
                <a:solidFill>
                  <a:schemeClr val="tx1"/>
                </a:solidFill>
              </a:rPr>
              <a:t>Free tier: </a:t>
            </a:r>
            <a:r>
              <a:rPr lang="en-US">
                <a:solidFill>
                  <a:schemeClr val="tx1"/>
                </a:solidFill>
              </a:rPr>
              <a:t>AWS offers free tier account for one year under which AWS services can be used.</a:t>
            </a:r>
          </a:p>
          <a:p>
            <a:endParaRPr lang="en-US">
              <a:solidFill>
                <a:schemeClr val="tx1"/>
              </a:solidFill>
            </a:endParaRPr>
          </a:p>
          <a:p>
            <a:r>
              <a:rPr lang="en-US">
                <a:solidFill>
                  <a:schemeClr val="tx1"/>
                </a:solidFill>
              </a:rPr>
              <a:t>- Billing alarm: good practice is to create billing alarm to manage costs</a:t>
            </a:r>
          </a:p>
          <a:p>
            <a:endParaRPr lang="en-US">
              <a:solidFill>
                <a:schemeClr val="tx1"/>
              </a:solidFill>
            </a:endParaRPr>
          </a:p>
        </p:txBody>
      </p:sp>
    </p:spTree>
    <p:extLst>
      <p:ext uri="{BB962C8B-B14F-4D97-AF65-F5344CB8AC3E}">
        <p14:creationId xmlns:p14="http://schemas.microsoft.com/office/powerpoint/2010/main" val="1350062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8190" y="196416"/>
            <a:ext cx="10863261" cy="854075"/>
          </a:xfrm>
        </p:spPr>
        <p:txBody>
          <a:bodyPr/>
          <a:lstStyle/>
          <a:p>
            <a:r>
              <a:rPr lang="en-GB"/>
              <a:t>Agenda</a:t>
            </a:r>
            <a:endParaRPr lang="nl-NL"/>
          </a:p>
        </p:txBody>
      </p:sp>
      <p:sp>
        <p:nvSpPr>
          <p:cNvPr id="5" name="Text Placeholder 4"/>
          <p:cNvSpPr>
            <a:spLocks noGrp="1"/>
          </p:cNvSpPr>
          <p:nvPr>
            <p:ph type="body" sz="quarter" idx="12"/>
          </p:nvPr>
        </p:nvSpPr>
        <p:spPr>
          <a:xfrm>
            <a:off x="955696" y="1277031"/>
            <a:ext cx="1150937" cy="957261"/>
          </a:xfrm>
        </p:spPr>
        <p:txBody>
          <a:bodyPr/>
          <a:lstStyle/>
          <a:p>
            <a:r>
              <a:rPr lang="en-GB" sz="6000"/>
              <a:t>01</a:t>
            </a:r>
            <a:endParaRPr lang="nl-NL" sz="6000"/>
          </a:p>
        </p:txBody>
      </p:sp>
      <p:sp>
        <p:nvSpPr>
          <p:cNvPr id="6" name="Text Placeholder 5"/>
          <p:cNvSpPr>
            <a:spLocks noGrp="1"/>
          </p:cNvSpPr>
          <p:nvPr>
            <p:ph type="body" sz="quarter" idx="13"/>
          </p:nvPr>
        </p:nvSpPr>
        <p:spPr>
          <a:xfrm>
            <a:off x="1600436" y="1756032"/>
            <a:ext cx="4671219" cy="665958"/>
          </a:xfrm>
        </p:spPr>
        <p:txBody>
          <a:bodyPr vert="horz" lIns="0" tIns="0" rIns="0" bIns="0" rtlCol="0" anchor="t">
            <a:noAutofit/>
          </a:bodyPr>
          <a:lstStyle/>
          <a:p>
            <a:r>
              <a:rPr lang="en-US" sz="2400"/>
              <a:t>Cloud computing</a:t>
            </a:r>
          </a:p>
        </p:txBody>
      </p:sp>
      <p:sp>
        <p:nvSpPr>
          <p:cNvPr id="7" name="Text Placeholder 6"/>
          <p:cNvSpPr>
            <a:spLocks noGrp="1"/>
          </p:cNvSpPr>
          <p:nvPr>
            <p:ph type="body" sz="quarter" idx="14"/>
          </p:nvPr>
        </p:nvSpPr>
        <p:spPr>
          <a:xfrm>
            <a:off x="955696" y="2239333"/>
            <a:ext cx="1150937" cy="957261"/>
          </a:xfrm>
        </p:spPr>
        <p:txBody>
          <a:bodyPr/>
          <a:lstStyle/>
          <a:p>
            <a:r>
              <a:rPr lang="en-GB" sz="6000"/>
              <a:t>02</a:t>
            </a:r>
            <a:endParaRPr lang="nl-NL" sz="6000"/>
          </a:p>
        </p:txBody>
      </p:sp>
      <p:sp>
        <p:nvSpPr>
          <p:cNvPr id="8" name="Text Placeholder 7"/>
          <p:cNvSpPr>
            <a:spLocks noGrp="1"/>
          </p:cNvSpPr>
          <p:nvPr>
            <p:ph type="body" sz="quarter" idx="15"/>
          </p:nvPr>
        </p:nvSpPr>
        <p:spPr>
          <a:xfrm>
            <a:off x="1600436" y="2722038"/>
            <a:ext cx="4671219" cy="665958"/>
          </a:xfrm>
        </p:spPr>
        <p:txBody>
          <a:bodyPr vert="horz" lIns="0" tIns="0" rIns="0" bIns="0" rtlCol="0" anchor="t">
            <a:noAutofit/>
          </a:bodyPr>
          <a:lstStyle/>
          <a:p>
            <a:r>
              <a:rPr lang="en-GB" sz="2400"/>
              <a:t>AWS basics</a:t>
            </a:r>
            <a:endParaRPr lang="nl-NL" sz="2400"/>
          </a:p>
        </p:txBody>
      </p:sp>
      <p:sp>
        <p:nvSpPr>
          <p:cNvPr id="9" name="Text Placeholder 8"/>
          <p:cNvSpPr>
            <a:spLocks noGrp="1"/>
          </p:cNvSpPr>
          <p:nvPr>
            <p:ph type="body" sz="quarter" idx="16"/>
          </p:nvPr>
        </p:nvSpPr>
        <p:spPr>
          <a:xfrm>
            <a:off x="955696" y="3280803"/>
            <a:ext cx="1150937" cy="957261"/>
          </a:xfrm>
        </p:spPr>
        <p:txBody>
          <a:bodyPr/>
          <a:lstStyle/>
          <a:p>
            <a:r>
              <a:rPr lang="en-GB" sz="6000"/>
              <a:t>03</a:t>
            </a:r>
            <a:endParaRPr lang="nl-NL" sz="6000"/>
          </a:p>
        </p:txBody>
      </p:sp>
      <p:sp>
        <p:nvSpPr>
          <p:cNvPr id="11" name="Text Placeholder 10"/>
          <p:cNvSpPr>
            <a:spLocks noGrp="1"/>
          </p:cNvSpPr>
          <p:nvPr>
            <p:ph type="body" sz="quarter" idx="18"/>
          </p:nvPr>
        </p:nvSpPr>
        <p:spPr>
          <a:xfrm>
            <a:off x="955696" y="4282690"/>
            <a:ext cx="1150937" cy="957261"/>
          </a:xfrm>
        </p:spPr>
        <p:txBody>
          <a:bodyPr/>
          <a:lstStyle/>
          <a:p>
            <a:r>
              <a:rPr lang="en-GB" sz="6000"/>
              <a:t>04</a:t>
            </a:r>
            <a:endParaRPr lang="nl-NL" sz="6000"/>
          </a:p>
        </p:txBody>
      </p:sp>
      <p:sp>
        <p:nvSpPr>
          <p:cNvPr id="13" name="Text Placeholder 12"/>
          <p:cNvSpPr>
            <a:spLocks noGrp="1"/>
          </p:cNvSpPr>
          <p:nvPr>
            <p:ph type="body" sz="quarter" idx="20"/>
          </p:nvPr>
        </p:nvSpPr>
        <p:spPr>
          <a:xfrm>
            <a:off x="960039" y="5235473"/>
            <a:ext cx="1150937" cy="957261"/>
          </a:xfrm>
        </p:spPr>
        <p:txBody>
          <a:bodyPr/>
          <a:lstStyle/>
          <a:p>
            <a:r>
              <a:rPr lang="en-GB" sz="6600"/>
              <a:t>05</a:t>
            </a:r>
            <a:endParaRPr lang="nl-NL" sz="6600"/>
          </a:p>
        </p:txBody>
      </p:sp>
      <p:sp>
        <p:nvSpPr>
          <p:cNvPr id="15" name="Text Placeholder 14"/>
          <p:cNvSpPr>
            <a:spLocks noGrp="1"/>
          </p:cNvSpPr>
          <p:nvPr>
            <p:ph type="body" sz="quarter" idx="22"/>
          </p:nvPr>
        </p:nvSpPr>
        <p:spPr>
          <a:xfrm>
            <a:off x="6590921" y="1279411"/>
            <a:ext cx="1150937" cy="957261"/>
          </a:xfrm>
        </p:spPr>
        <p:txBody>
          <a:bodyPr/>
          <a:lstStyle/>
          <a:p>
            <a:r>
              <a:rPr lang="en-GB" sz="6000"/>
              <a:t>06</a:t>
            </a:r>
            <a:endParaRPr lang="nl-NL" sz="6000"/>
          </a:p>
        </p:txBody>
      </p:sp>
      <p:sp>
        <p:nvSpPr>
          <p:cNvPr id="3" name="Slide Number Placeholder 2"/>
          <p:cNvSpPr>
            <a:spLocks noGrp="1"/>
          </p:cNvSpPr>
          <p:nvPr>
            <p:ph type="sldNum" sz="quarter" idx="4"/>
          </p:nvPr>
        </p:nvSpPr>
        <p:spPr/>
        <p:txBody>
          <a:bodyPr/>
          <a:lstStyle/>
          <a:p>
            <a:fld id="{DDD2A080-DA64-4F5C-9131-47EB793B4410}" type="slidenum">
              <a:rPr lang="en-GB" sz="1050" smtClean="0"/>
              <a:pPr/>
              <a:t>2</a:t>
            </a:fld>
            <a:endParaRPr lang="en-GB" sz="1050"/>
          </a:p>
        </p:txBody>
      </p:sp>
      <p:sp>
        <p:nvSpPr>
          <p:cNvPr id="4" name="Text Placeholder 14">
            <a:extLst>
              <a:ext uri="{FF2B5EF4-FFF2-40B4-BE49-F238E27FC236}">
                <a16:creationId xmlns:a16="http://schemas.microsoft.com/office/drawing/2014/main" id="{135943F6-0F78-4463-9D03-3F40F69269C8}"/>
              </a:ext>
            </a:extLst>
          </p:cNvPr>
          <p:cNvSpPr txBox="1">
            <a:spLocks/>
          </p:cNvSpPr>
          <p:nvPr/>
        </p:nvSpPr>
        <p:spPr bwMode="auto">
          <a:xfrm>
            <a:off x="6551338" y="2241713"/>
            <a:ext cx="1150937" cy="957261"/>
          </a:xfrm>
          <a:prstGeom prst="rect">
            <a:avLst/>
          </a:prstGeom>
        </p:spPr>
        <p:txBody>
          <a:bodyPr vert="horz" lIns="0" tIns="0" rIns="0" bIns="0" rtlCol="0" anchor="t">
            <a:noAutofit/>
          </a:bodyPr>
          <a:lstStyle>
            <a:lvl1pPr marL="0" indent="0" algn="l" defTabSz="914400" rtl="0" eaLnBrk="1" latinLnBrk="0" hangingPunct="1">
              <a:lnSpc>
                <a:spcPts val="7600"/>
              </a:lnSpc>
              <a:spcBef>
                <a:spcPts val="0"/>
              </a:spcBef>
              <a:spcAft>
                <a:spcPts val="0"/>
              </a:spcAft>
              <a:buFont typeface="Arial" panose="020B0604020202020204" pitchFamily="34" charset="0"/>
              <a:buNone/>
              <a:defRPr sz="7200" b="0" kern="1200" baseline="0">
                <a:solidFill>
                  <a:srgbClr val="D4D2D2"/>
                </a:solidFill>
                <a:latin typeface="+mj-lt"/>
                <a:ea typeface="+mn-ea"/>
                <a:cs typeface="ING Me" pitchFamily="2" charset="0"/>
              </a:defRPr>
            </a:lvl1pPr>
            <a:lvl2pPr marL="0" indent="0" algn="l" defTabSz="914400" rtl="0" eaLnBrk="1" latinLnBrk="0" hangingPunct="1">
              <a:lnSpc>
                <a:spcPts val="2400"/>
              </a:lnSpc>
              <a:spcBef>
                <a:spcPts val="0"/>
              </a:spcBef>
              <a:spcAft>
                <a:spcPts val="0"/>
              </a:spcAft>
              <a:buFont typeface="Arial" panose="020B0604020202020204" pitchFamily="34" charset="0"/>
              <a:buNone/>
              <a:defRPr sz="2000" b="0" kern="1200" baseline="0">
                <a:solidFill>
                  <a:schemeClr val="tx1"/>
                </a:solidFill>
                <a:latin typeface="+mn-lt"/>
                <a:ea typeface="+mn-ea"/>
                <a:cs typeface="ING Me" pitchFamily="2" charset="0"/>
              </a:defRPr>
            </a:lvl2pPr>
            <a:lvl3pPr marL="180975" indent="-180975" algn="l" defTabSz="914400" rtl="0" eaLnBrk="1" latinLnBrk="0" hangingPunct="1">
              <a:lnSpc>
                <a:spcPts val="2400"/>
              </a:lnSpc>
              <a:spcBef>
                <a:spcPts val="0"/>
              </a:spcBef>
              <a:spcAft>
                <a:spcPts val="0"/>
              </a:spcAft>
              <a:buClr>
                <a:schemeClr val="accent3"/>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3pPr>
            <a:lvl4pPr marL="361950" indent="-180975" algn="l" defTabSz="914400" rtl="0" eaLnBrk="1" latinLnBrk="0" hangingPunct="1">
              <a:lnSpc>
                <a:spcPts val="2400"/>
              </a:lnSpc>
              <a:spcBef>
                <a:spcPts val="0"/>
              </a:spcBef>
              <a:spcAft>
                <a:spcPts val="0"/>
              </a:spcAft>
              <a:buClr>
                <a:schemeClr val="accent4"/>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4pPr>
            <a:lvl5pPr marL="542925" indent="-180975" algn="l" defTabSz="914400" rtl="0" eaLnBrk="1" latinLnBrk="0" hangingPunct="1">
              <a:lnSpc>
                <a:spcPts val="2400"/>
              </a:lnSpc>
              <a:spcBef>
                <a:spcPts val="0"/>
              </a:spcBef>
              <a:spcAft>
                <a:spcPts val="0"/>
              </a:spcAft>
              <a:buClr>
                <a:schemeClr val="accent5"/>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5pPr>
            <a:lvl6pPr marL="714375" indent="-171450" algn="l" defTabSz="914400" rtl="0" eaLnBrk="1" latinLnBrk="0" hangingPunct="1">
              <a:lnSpc>
                <a:spcPts val="2400"/>
              </a:lnSpc>
              <a:spcBef>
                <a:spcPts val="0"/>
              </a:spcBef>
              <a:buClr>
                <a:schemeClr val="accent6"/>
              </a:buClr>
              <a:buSzPct val="80000"/>
              <a:buFont typeface="Franklin Gothic Book" panose="020B05030201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6000"/>
              <a:t>07</a:t>
            </a:r>
          </a:p>
        </p:txBody>
      </p:sp>
      <p:sp>
        <p:nvSpPr>
          <p:cNvPr id="16" name="Text Placeholder 15"/>
          <p:cNvSpPr>
            <a:spLocks noGrp="1"/>
          </p:cNvSpPr>
          <p:nvPr>
            <p:ph type="body" sz="quarter" idx="23"/>
          </p:nvPr>
        </p:nvSpPr>
        <p:spPr>
          <a:xfrm>
            <a:off x="7304932" y="2721909"/>
            <a:ext cx="4671219" cy="665958"/>
          </a:xfrm>
        </p:spPr>
        <p:txBody>
          <a:bodyPr vert="horz" lIns="0" tIns="0" rIns="0" bIns="0" rtlCol="0" anchor="t">
            <a:noAutofit/>
          </a:bodyPr>
          <a:lstStyle/>
          <a:p>
            <a:r>
              <a:rPr lang="nl-NL" sz="2400"/>
              <a:t>ECS</a:t>
            </a:r>
          </a:p>
        </p:txBody>
      </p:sp>
      <p:sp>
        <p:nvSpPr>
          <p:cNvPr id="14" name="Text Placeholder 13"/>
          <p:cNvSpPr>
            <a:spLocks noGrp="1"/>
          </p:cNvSpPr>
          <p:nvPr>
            <p:ph type="body" sz="quarter" idx="21"/>
          </p:nvPr>
        </p:nvSpPr>
        <p:spPr>
          <a:xfrm>
            <a:off x="7304931" y="1756449"/>
            <a:ext cx="4671219" cy="665958"/>
          </a:xfrm>
        </p:spPr>
        <p:txBody>
          <a:bodyPr vert="horz" lIns="0" tIns="0" rIns="0" bIns="0" rtlCol="0" anchor="t">
            <a:noAutofit/>
          </a:bodyPr>
          <a:lstStyle/>
          <a:p>
            <a:r>
              <a:rPr lang="en-GB" sz="2400"/>
              <a:t>AWS Elastic Load Balancing</a:t>
            </a:r>
            <a:endParaRPr lang="en-US" sz="2400"/>
          </a:p>
        </p:txBody>
      </p:sp>
      <p:sp>
        <p:nvSpPr>
          <p:cNvPr id="12" name="Text Placeholder 11"/>
          <p:cNvSpPr>
            <a:spLocks noGrp="1"/>
          </p:cNvSpPr>
          <p:nvPr>
            <p:ph type="body" sz="quarter" idx="19"/>
          </p:nvPr>
        </p:nvSpPr>
        <p:spPr>
          <a:xfrm>
            <a:off x="1599675" y="5753687"/>
            <a:ext cx="4671219" cy="665958"/>
          </a:xfrm>
        </p:spPr>
        <p:txBody>
          <a:bodyPr vert="horz" lIns="0" tIns="0" rIns="0" bIns="0" rtlCol="0" anchor="t">
            <a:noAutofit/>
          </a:bodyPr>
          <a:lstStyle/>
          <a:p>
            <a:r>
              <a:rPr lang="en-GB" sz="2400"/>
              <a:t>Amazon</a:t>
            </a:r>
            <a:r>
              <a:rPr lang="en-GB" sz="2000"/>
              <a:t> </a:t>
            </a:r>
            <a:r>
              <a:rPr lang="en-GB" sz="2400"/>
              <a:t>Databases</a:t>
            </a:r>
            <a:endParaRPr lang="nl-NL" sz="2400"/>
          </a:p>
        </p:txBody>
      </p:sp>
      <p:sp>
        <p:nvSpPr>
          <p:cNvPr id="10" name="Text Placeholder 9"/>
          <p:cNvSpPr>
            <a:spLocks noGrp="1"/>
          </p:cNvSpPr>
          <p:nvPr>
            <p:ph type="body" sz="quarter" idx="17"/>
          </p:nvPr>
        </p:nvSpPr>
        <p:spPr>
          <a:xfrm>
            <a:off x="1604172" y="4753011"/>
            <a:ext cx="4671219" cy="665958"/>
          </a:xfrm>
        </p:spPr>
        <p:txBody>
          <a:bodyPr vert="horz" lIns="0" tIns="0" rIns="0" bIns="0" rtlCol="0" anchor="t">
            <a:noAutofit/>
          </a:bodyPr>
          <a:lstStyle/>
          <a:p>
            <a:r>
              <a:rPr lang="en-GB" sz="2400" dirty="0"/>
              <a:t>EC2</a:t>
            </a:r>
            <a:endParaRPr lang="nl-NL" sz="2400" dirty="0"/>
          </a:p>
        </p:txBody>
      </p:sp>
      <p:sp>
        <p:nvSpPr>
          <p:cNvPr id="20" name="Text Placeholder 9">
            <a:extLst>
              <a:ext uri="{FF2B5EF4-FFF2-40B4-BE49-F238E27FC236}">
                <a16:creationId xmlns:a16="http://schemas.microsoft.com/office/drawing/2014/main" id="{A34AFAC8-9A97-4B16-948C-B42804528EF7}"/>
              </a:ext>
            </a:extLst>
          </p:cNvPr>
          <p:cNvSpPr txBox="1">
            <a:spLocks/>
          </p:cNvSpPr>
          <p:nvPr/>
        </p:nvSpPr>
        <p:spPr bwMode="auto">
          <a:xfrm>
            <a:off x="1604172" y="3755042"/>
            <a:ext cx="4671219" cy="665958"/>
          </a:xfrm>
          <a:prstGeom prst="rect">
            <a:avLst/>
          </a:prstGeom>
        </p:spPr>
        <p:txBody>
          <a:bodyPr vert="horz" lIns="0" tIns="0" rIns="0" bIns="0" rtlCol="0" anchor="t">
            <a:noAutofit/>
          </a:bodyPr>
          <a:lstStyle>
            <a:lvl1pPr marL="0" indent="0" algn="l" defTabSz="914400" rtl="0" eaLnBrk="1" latinLnBrk="0" hangingPunct="1">
              <a:lnSpc>
                <a:spcPts val="2400"/>
              </a:lnSpc>
              <a:spcBef>
                <a:spcPts val="0"/>
              </a:spcBef>
              <a:spcAft>
                <a:spcPts val="0"/>
              </a:spcAft>
              <a:buFont typeface="Arial" panose="020B0604020202020204" pitchFamily="34" charset="0"/>
              <a:buNone/>
              <a:defRPr sz="2800" b="0" kern="1200" baseline="0">
                <a:solidFill>
                  <a:schemeClr val="tx2"/>
                </a:solidFill>
                <a:latin typeface="+mj-lt"/>
                <a:ea typeface="+mn-ea"/>
                <a:cs typeface="ING Me" pitchFamily="2" charset="0"/>
              </a:defRPr>
            </a:lvl1pPr>
            <a:lvl2pPr marL="0" indent="0" algn="l" defTabSz="914400" rtl="0" eaLnBrk="1" latinLnBrk="0" hangingPunct="1">
              <a:lnSpc>
                <a:spcPts val="2400"/>
              </a:lnSpc>
              <a:spcBef>
                <a:spcPts val="0"/>
              </a:spcBef>
              <a:spcAft>
                <a:spcPts val="0"/>
              </a:spcAft>
              <a:buFont typeface="Arial" panose="020B0604020202020204" pitchFamily="34" charset="0"/>
              <a:buNone/>
              <a:defRPr sz="2000" b="0" kern="1200" baseline="0">
                <a:solidFill>
                  <a:schemeClr val="tx2"/>
                </a:solidFill>
                <a:latin typeface="+mn-lt"/>
                <a:ea typeface="+mn-ea"/>
                <a:cs typeface="ING Me" pitchFamily="2" charset="0"/>
              </a:defRPr>
            </a:lvl2pPr>
            <a:lvl3pPr marL="180975" indent="-180975" algn="l" defTabSz="914400" rtl="0" eaLnBrk="1" latinLnBrk="0" hangingPunct="1">
              <a:lnSpc>
                <a:spcPts val="2400"/>
              </a:lnSpc>
              <a:spcBef>
                <a:spcPts val="0"/>
              </a:spcBef>
              <a:spcAft>
                <a:spcPts val="0"/>
              </a:spcAft>
              <a:buClr>
                <a:schemeClr val="accent3"/>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3pPr>
            <a:lvl4pPr marL="361950" indent="-180975" algn="l" defTabSz="914400" rtl="0" eaLnBrk="1" latinLnBrk="0" hangingPunct="1">
              <a:lnSpc>
                <a:spcPts val="2400"/>
              </a:lnSpc>
              <a:spcBef>
                <a:spcPts val="0"/>
              </a:spcBef>
              <a:spcAft>
                <a:spcPts val="0"/>
              </a:spcAft>
              <a:buClr>
                <a:schemeClr val="accent4"/>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4pPr>
            <a:lvl5pPr marL="542925" indent="-180975" algn="l" defTabSz="914400" rtl="0" eaLnBrk="1" latinLnBrk="0" hangingPunct="1">
              <a:lnSpc>
                <a:spcPts val="2400"/>
              </a:lnSpc>
              <a:spcBef>
                <a:spcPts val="0"/>
              </a:spcBef>
              <a:spcAft>
                <a:spcPts val="0"/>
              </a:spcAft>
              <a:buClr>
                <a:schemeClr val="accent5"/>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5pPr>
            <a:lvl6pPr marL="714375" indent="-171450" algn="l" defTabSz="914400" rtl="0" eaLnBrk="1" latinLnBrk="0" hangingPunct="1">
              <a:lnSpc>
                <a:spcPts val="2400"/>
              </a:lnSpc>
              <a:spcBef>
                <a:spcPts val="0"/>
              </a:spcBef>
              <a:buClr>
                <a:schemeClr val="accent6"/>
              </a:buClr>
              <a:buSzPct val="80000"/>
              <a:buFont typeface="Franklin Gothic Book" panose="020B05030201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a:t>S3</a:t>
            </a:r>
            <a:endParaRPr lang="nl-NL" sz="2400"/>
          </a:p>
        </p:txBody>
      </p:sp>
      <p:sp>
        <p:nvSpPr>
          <p:cNvPr id="18" name="Text Placeholder 14">
            <a:extLst>
              <a:ext uri="{FF2B5EF4-FFF2-40B4-BE49-F238E27FC236}">
                <a16:creationId xmlns:a16="http://schemas.microsoft.com/office/drawing/2014/main" id="{72DC31EF-332A-5A87-F36B-251C6CB950F5}"/>
              </a:ext>
            </a:extLst>
          </p:cNvPr>
          <p:cNvSpPr txBox="1">
            <a:spLocks/>
          </p:cNvSpPr>
          <p:nvPr/>
        </p:nvSpPr>
        <p:spPr bwMode="auto">
          <a:xfrm>
            <a:off x="6590917" y="4316755"/>
            <a:ext cx="1150937" cy="957261"/>
          </a:xfrm>
          <a:prstGeom prst="rect">
            <a:avLst/>
          </a:prstGeom>
        </p:spPr>
        <p:txBody>
          <a:bodyPr vert="horz" lIns="0" tIns="0" rIns="0" bIns="0" rtlCol="0" anchor="t">
            <a:noAutofit/>
          </a:bodyPr>
          <a:lstStyle>
            <a:lvl1pPr marL="0" indent="0" algn="l" defTabSz="914400" rtl="0" eaLnBrk="1" latinLnBrk="0" hangingPunct="1">
              <a:lnSpc>
                <a:spcPts val="7600"/>
              </a:lnSpc>
              <a:spcBef>
                <a:spcPts val="0"/>
              </a:spcBef>
              <a:spcAft>
                <a:spcPts val="0"/>
              </a:spcAft>
              <a:buFont typeface="Arial" panose="020B0604020202020204" pitchFamily="34" charset="0"/>
              <a:buNone/>
              <a:defRPr sz="7200" b="0" kern="1200" baseline="0">
                <a:solidFill>
                  <a:srgbClr val="D4D2D2"/>
                </a:solidFill>
                <a:latin typeface="+mj-lt"/>
                <a:ea typeface="+mn-ea"/>
                <a:cs typeface="ING Me" pitchFamily="2" charset="0"/>
              </a:defRPr>
            </a:lvl1pPr>
            <a:lvl2pPr marL="0" indent="0" algn="l" defTabSz="914400" rtl="0" eaLnBrk="1" latinLnBrk="0" hangingPunct="1">
              <a:lnSpc>
                <a:spcPts val="2400"/>
              </a:lnSpc>
              <a:spcBef>
                <a:spcPts val="0"/>
              </a:spcBef>
              <a:spcAft>
                <a:spcPts val="0"/>
              </a:spcAft>
              <a:buFont typeface="Arial" panose="020B0604020202020204" pitchFamily="34" charset="0"/>
              <a:buNone/>
              <a:defRPr sz="2000" b="0" kern="1200" baseline="0">
                <a:solidFill>
                  <a:schemeClr val="tx1"/>
                </a:solidFill>
                <a:latin typeface="+mn-lt"/>
                <a:ea typeface="+mn-ea"/>
                <a:cs typeface="ING Me" pitchFamily="2" charset="0"/>
              </a:defRPr>
            </a:lvl2pPr>
            <a:lvl3pPr marL="180975" indent="-180975" algn="l" defTabSz="914400" rtl="0" eaLnBrk="1" latinLnBrk="0" hangingPunct="1">
              <a:lnSpc>
                <a:spcPts val="2400"/>
              </a:lnSpc>
              <a:spcBef>
                <a:spcPts val="0"/>
              </a:spcBef>
              <a:spcAft>
                <a:spcPts val="0"/>
              </a:spcAft>
              <a:buClr>
                <a:schemeClr val="accent3"/>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3pPr>
            <a:lvl4pPr marL="361950" indent="-180975" algn="l" defTabSz="914400" rtl="0" eaLnBrk="1" latinLnBrk="0" hangingPunct="1">
              <a:lnSpc>
                <a:spcPts val="2400"/>
              </a:lnSpc>
              <a:spcBef>
                <a:spcPts val="0"/>
              </a:spcBef>
              <a:spcAft>
                <a:spcPts val="0"/>
              </a:spcAft>
              <a:buClr>
                <a:schemeClr val="accent4"/>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4pPr>
            <a:lvl5pPr marL="542925" indent="-180975" algn="l" defTabSz="914400" rtl="0" eaLnBrk="1" latinLnBrk="0" hangingPunct="1">
              <a:lnSpc>
                <a:spcPts val="2400"/>
              </a:lnSpc>
              <a:spcBef>
                <a:spcPts val="0"/>
              </a:spcBef>
              <a:spcAft>
                <a:spcPts val="0"/>
              </a:spcAft>
              <a:buClr>
                <a:schemeClr val="accent5"/>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5pPr>
            <a:lvl6pPr marL="714375" indent="-171450" algn="l" defTabSz="914400" rtl="0" eaLnBrk="1" latinLnBrk="0" hangingPunct="1">
              <a:lnSpc>
                <a:spcPts val="2400"/>
              </a:lnSpc>
              <a:spcBef>
                <a:spcPts val="0"/>
              </a:spcBef>
              <a:buClr>
                <a:schemeClr val="accent6"/>
              </a:buClr>
              <a:buSzPct val="80000"/>
              <a:buFont typeface="Franklin Gothic Book" panose="020B05030201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6000"/>
              <a:t>09</a:t>
            </a:r>
          </a:p>
        </p:txBody>
      </p:sp>
      <p:sp>
        <p:nvSpPr>
          <p:cNvPr id="19" name="Text Placeholder 15">
            <a:extLst>
              <a:ext uri="{FF2B5EF4-FFF2-40B4-BE49-F238E27FC236}">
                <a16:creationId xmlns:a16="http://schemas.microsoft.com/office/drawing/2014/main" id="{2607D7C6-CDED-1217-313B-F18F4E722CAF}"/>
              </a:ext>
            </a:extLst>
          </p:cNvPr>
          <p:cNvSpPr txBox="1">
            <a:spLocks/>
          </p:cNvSpPr>
          <p:nvPr/>
        </p:nvSpPr>
        <p:spPr bwMode="auto">
          <a:xfrm>
            <a:off x="7301620" y="4791798"/>
            <a:ext cx="4671219" cy="665958"/>
          </a:xfrm>
          <a:prstGeom prst="rect">
            <a:avLst/>
          </a:prstGeom>
        </p:spPr>
        <p:txBody>
          <a:bodyPr vert="horz" lIns="0" tIns="0" rIns="0" bIns="0" rtlCol="0" anchor="t">
            <a:noAutofit/>
          </a:bodyPr>
          <a:lstStyle>
            <a:lvl1pPr marL="0" indent="0" algn="l" defTabSz="914400" rtl="0" eaLnBrk="1" latinLnBrk="0" hangingPunct="1">
              <a:lnSpc>
                <a:spcPts val="2400"/>
              </a:lnSpc>
              <a:spcBef>
                <a:spcPts val="0"/>
              </a:spcBef>
              <a:spcAft>
                <a:spcPts val="0"/>
              </a:spcAft>
              <a:buFont typeface="Arial" panose="020B0604020202020204" pitchFamily="34" charset="0"/>
              <a:buNone/>
              <a:defRPr sz="2800" b="0" kern="1200" baseline="0">
                <a:solidFill>
                  <a:schemeClr val="tx2"/>
                </a:solidFill>
                <a:latin typeface="+mj-lt"/>
                <a:ea typeface="+mn-ea"/>
                <a:cs typeface="ING Me" pitchFamily="2" charset="0"/>
              </a:defRPr>
            </a:lvl1pPr>
            <a:lvl2pPr marL="0" indent="0" algn="l" defTabSz="914400" rtl="0" eaLnBrk="1" latinLnBrk="0" hangingPunct="1">
              <a:lnSpc>
                <a:spcPts val="2400"/>
              </a:lnSpc>
              <a:spcBef>
                <a:spcPts val="0"/>
              </a:spcBef>
              <a:spcAft>
                <a:spcPts val="0"/>
              </a:spcAft>
              <a:buFont typeface="Arial" panose="020B0604020202020204" pitchFamily="34" charset="0"/>
              <a:buNone/>
              <a:defRPr sz="2000" b="0" kern="1200" baseline="0">
                <a:solidFill>
                  <a:schemeClr val="tx2"/>
                </a:solidFill>
                <a:latin typeface="+mn-lt"/>
                <a:ea typeface="+mn-ea"/>
                <a:cs typeface="ING Me" pitchFamily="2" charset="0"/>
              </a:defRPr>
            </a:lvl2pPr>
            <a:lvl3pPr marL="180975" indent="-180975" algn="l" defTabSz="914400" rtl="0" eaLnBrk="1" latinLnBrk="0" hangingPunct="1">
              <a:lnSpc>
                <a:spcPts val="2400"/>
              </a:lnSpc>
              <a:spcBef>
                <a:spcPts val="0"/>
              </a:spcBef>
              <a:spcAft>
                <a:spcPts val="0"/>
              </a:spcAft>
              <a:buClr>
                <a:schemeClr val="accent3"/>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3pPr>
            <a:lvl4pPr marL="361950" indent="-180975" algn="l" defTabSz="914400" rtl="0" eaLnBrk="1" latinLnBrk="0" hangingPunct="1">
              <a:lnSpc>
                <a:spcPts val="2400"/>
              </a:lnSpc>
              <a:spcBef>
                <a:spcPts val="0"/>
              </a:spcBef>
              <a:spcAft>
                <a:spcPts val="0"/>
              </a:spcAft>
              <a:buClr>
                <a:schemeClr val="accent4"/>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4pPr>
            <a:lvl5pPr marL="542925" indent="-180975" algn="l" defTabSz="914400" rtl="0" eaLnBrk="1" latinLnBrk="0" hangingPunct="1">
              <a:lnSpc>
                <a:spcPts val="2400"/>
              </a:lnSpc>
              <a:spcBef>
                <a:spcPts val="0"/>
              </a:spcBef>
              <a:spcAft>
                <a:spcPts val="0"/>
              </a:spcAft>
              <a:buClr>
                <a:schemeClr val="accent5"/>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5pPr>
            <a:lvl6pPr marL="714375" indent="-171450" algn="l" defTabSz="914400" rtl="0" eaLnBrk="1" latinLnBrk="0" hangingPunct="1">
              <a:lnSpc>
                <a:spcPts val="2400"/>
              </a:lnSpc>
              <a:spcBef>
                <a:spcPts val="0"/>
              </a:spcBef>
              <a:buClr>
                <a:schemeClr val="accent6"/>
              </a:buClr>
              <a:buSzPct val="80000"/>
              <a:buFont typeface="Franklin Gothic Book" panose="020B05030201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2400" err="1"/>
              <a:t>Questions</a:t>
            </a:r>
            <a:r>
              <a:rPr lang="nl-NL" sz="2400"/>
              <a:t>?</a:t>
            </a:r>
          </a:p>
        </p:txBody>
      </p:sp>
      <p:sp>
        <p:nvSpPr>
          <p:cNvPr id="17" name="Text Placeholder 14">
            <a:extLst>
              <a:ext uri="{FF2B5EF4-FFF2-40B4-BE49-F238E27FC236}">
                <a16:creationId xmlns:a16="http://schemas.microsoft.com/office/drawing/2014/main" id="{7407CC33-04BA-3F94-1082-6AF515CD4F21}"/>
              </a:ext>
            </a:extLst>
          </p:cNvPr>
          <p:cNvSpPr txBox="1">
            <a:spLocks/>
          </p:cNvSpPr>
          <p:nvPr/>
        </p:nvSpPr>
        <p:spPr bwMode="auto">
          <a:xfrm>
            <a:off x="6590916" y="3267767"/>
            <a:ext cx="1150937" cy="957261"/>
          </a:xfrm>
          <a:prstGeom prst="rect">
            <a:avLst/>
          </a:prstGeom>
        </p:spPr>
        <p:txBody>
          <a:bodyPr vert="horz" lIns="0" tIns="0" rIns="0" bIns="0" rtlCol="0" anchor="t">
            <a:noAutofit/>
          </a:bodyPr>
          <a:lstStyle>
            <a:lvl1pPr marL="0" indent="0" algn="l" defTabSz="914400" rtl="0" eaLnBrk="1" latinLnBrk="0" hangingPunct="1">
              <a:lnSpc>
                <a:spcPts val="7600"/>
              </a:lnSpc>
              <a:spcBef>
                <a:spcPts val="0"/>
              </a:spcBef>
              <a:spcAft>
                <a:spcPts val="0"/>
              </a:spcAft>
              <a:buFont typeface="Arial" panose="020B0604020202020204" pitchFamily="34" charset="0"/>
              <a:buNone/>
              <a:defRPr sz="7200" b="0" kern="1200" baseline="0">
                <a:solidFill>
                  <a:srgbClr val="D4D2D2"/>
                </a:solidFill>
                <a:latin typeface="+mj-lt"/>
                <a:ea typeface="+mn-ea"/>
                <a:cs typeface="ING Me" pitchFamily="2" charset="0"/>
              </a:defRPr>
            </a:lvl1pPr>
            <a:lvl2pPr marL="0" indent="0" algn="l" defTabSz="914400" rtl="0" eaLnBrk="1" latinLnBrk="0" hangingPunct="1">
              <a:lnSpc>
                <a:spcPts val="2400"/>
              </a:lnSpc>
              <a:spcBef>
                <a:spcPts val="0"/>
              </a:spcBef>
              <a:spcAft>
                <a:spcPts val="0"/>
              </a:spcAft>
              <a:buFont typeface="Arial" panose="020B0604020202020204" pitchFamily="34" charset="0"/>
              <a:buNone/>
              <a:defRPr sz="2000" b="0" kern="1200" baseline="0">
                <a:solidFill>
                  <a:schemeClr val="tx1"/>
                </a:solidFill>
                <a:latin typeface="+mn-lt"/>
                <a:ea typeface="+mn-ea"/>
                <a:cs typeface="ING Me" pitchFamily="2" charset="0"/>
              </a:defRPr>
            </a:lvl2pPr>
            <a:lvl3pPr marL="180975" indent="-180975" algn="l" defTabSz="914400" rtl="0" eaLnBrk="1" latinLnBrk="0" hangingPunct="1">
              <a:lnSpc>
                <a:spcPts val="2400"/>
              </a:lnSpc>
              <a:spcBef>
                <a:spcPts val="0"/>
              </a:spcBef>
              <a:spcAft>
                <a:spcPts val="0"/>
              </a:spcAft>
              <a:buClr>
                <a:schemeClr val="accent3"/>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3pPr>
            <a:lvl4pPr marL="361950" indent="-180975" algn="l" defTabSz="914400" rtl="0" eaLnBrk="1" latinLnBrk="0" hangingPunct="1">
              <a:lnSpc>
                <a:spcPts val="2400"/>
              </a:lnSpc>
              <a:spcBef>
                <a:spcPts val="0"/>
              </a:spcBef>
              <a:spcAft>
                <a:spcPts val="0"/>
              </a:spcAft>
              <a:buClr>
                <a:schemeClr val="accent4"/>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4pPr>
            <a:lvl5pPr marL="542925" indent="-180975" algn="l" defTabSz="914400" rtl="0" eaLnBrk="1" latinLnBrk="0" hangingPunct="1">
              <a:lnSpc>
                <a:spcPts val="2400"/>
              </a:lnSpc>
              <a:spcBef>
                <a:spcPts val="0"/>
              </a:spcBef>
              <a:spcAft>
                <a:spcPts val="0"/>
              </a:spcAft>
              <a:buClr>
                <a:schemeClr val="accent5"/>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5pPr>
            <a:lvl6pPr marL="714375" indent="-171450" algn="l" defTabSz="914400" rtl="0" eaLnBrk="1" latinLnBrk="0" hangingPunct="1">
              <a:lnSpc>
                <a:spcPts val="2400"/>
              </a:lnSpc>
              <a:spcBef>
                <a:spcPts val="0"/>
              </a:spcBef>
              <a:buClr>
                <a:schemeClr val="accent6"/>
              </a:buClr>
              <a:buSzPct val="80000"/>
              <a:buFont typeface="Franklin Gothic Book" panose="020B05030201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6000"/>
              <a:t>08</a:t>
            </a:r>
          </a:p>
        </p:txBody>
      </p:sp>
      <p:sp>
        <p:nvSpPr>
          <p:cNvPr id="21" name="Text Placeholder 15">
            <a:extLst>
              <a:ext uri="{FF2B5EF4-FFF2-40B4-BE49-F238E27FC236}">
                <a16:creationId xmlns:a16="http://schemas.microsoft.com/office/drawing/2014/main" id="{14DA700F-FEF4-E9B9-9986-1FB2220F7CBB}"/>
              </a:ext>
            </a:extLst>
          </p:cNvPr>
          <p:cNvSpPr txBox="1">
            <a:spLocks/>
          </p:cNvSpPr>
          <p:nvPr/>
        </p:nvSpPr>
        <p:spPr bwMode="auto">
          <a:xfrm>
            <a:off x="7301620" y="3752707"/>
            <a:ext cx="4671219" cy="665958"/>
          </a:xfrm>
          <a:prstGeom prst="rect">
            <a:avLst/>
          </a:prstGeom>
        </p:spPr>
        <p:txBody>
          <a:bodyPr vert="horz" lIns="0" tIns="0" rIns="0" bIns="0" rtlCol="0" anchor="t">
            <a:noAutofit/>
          </a:bodyPr>
          <a:lstStyle>
            <a:lvl1pPr marL="0" indent="0" algn="l" defTabSz="914400" rtl="0" eaLnBrk="1" latinLnBrk="0" hangingPunct="1">
              <a:lnSpc>
                <a:spcPts val="2400"/>
              </a:lnSpc>
              <a:spcBef>
                <a:spcPts val="0"/>
              </a:spcBef>
              <a:spcAft>
                <a:spcPts val="0"/>
              </a:spcAft>
              <a:buFont typeface="Arial" panose="020B0604020202020204" pitchFamily="34" charset="0"/>
              <a:buNone/>
              <a:defRPr sz="2800" b="0" kern="1200" baseline="0">
                <a:solidFill>
                  <a:schemeClr val="tx2"/>
                </a:solidFill>
                <a:latin typeface="+mj-lt"/>
                <a:ea typeface="+mn-ea"/>
                <a:cs typeface="ING Me" pitchFamily="2" charset="0"/>
              </a:defRPr>
            </a:lvl1pPr>
            <a:lvl2pPr marL="0" indent="0" algn="l" defTabSz="914400" rtl="0" eaLnBrk="1" latinLnBrk="0" hangingPunct="1">
              <a:lnSpc>
                <a:spcPts val="2400"/>
              </a:lnSpc>
              <a:spcBef>
                <a:spcPts val="0"/>
              </a:spcBef>
              <a:spcAft>
                <a:spcPts val="0"/>
              </a:spcAft>
              <a:buFont typeface="Arial" panose="020B0604020202020204" pitchFamily="34" charset="0"/>
              <a:buNone/>
              <a:defRPr sz="2000" b="0" kern="1200" baseline="0">
                <a:solidFill>
                  <a:schemeClr val="tx2"/>
                </a:solidFill>
                <a:latin typeface="+mn-lt"/>
                <a:ea typeface="+mn-ea"/>
                <a:cs typeface="ING Me" pitchFamily="2" charset="0"/>
              </a:defRPr>
            </a:lvl2pPr>
            <a:lvl3pPr marL="180975" indent="-180975" algn="l" defTabSz="914400" rtl="0" eaLnBrk="1" latinLnBrk="0" hangingPunct="1">
              <a:lnSpc>
                <a:spcPts val="2400"/>
              </a:lnSpc>
              <a:spcBef>
                <a:spcPts val="0"/>
              </a:spcBef>
              <a:spcAft>
                <a:spcPts val="0"/>
              </a:spcAft>
              <a:buClr>
                <a:schemeClr val="accent3"/>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3pPr>
            <a:lvl4pPr marL="361950" indent="-180975" algn="l" defTabSz="914400" rtl="0" eaLnBrk="1" latinLnBrk="0" hangingPunct="1">
              <a:lnSpc>
                <a:spcPts val="2400"/>
              </a:lnSpc>
              <a:spcBef>
                <a:spcPts val="0"/>
              </a:spcBef>
              <a:spcAft>
                <a:spcPts val="0"/>
              </a:spcAft>
              <a:buClr>
                <a:schemeClr val="accent4"/>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4pPr>
            <a:lvl5pPr marL="542925" indent="-180975" algn="l" defTabSz="914400" rtl="0" eaLnBrk="1" latinLnBrk="0" hangingPunct="1">
              <a:lnSpc>
                <a:spcPts val="2400"/>
              </a:lnSpc>
              <a:spcBef>
                <a:spcPts val="0"/>
              </a:spcBef>
              <a:spcAft>
                <a:spcPts val="0"/>
              </a:spcAft>
              <a:buClr>
                <a:schemeClr val="accent5"/>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5pPr>
            <a:lvl6pPr marL="714375" indent="-171450" algn="l" defTabSz="914400" rtl="0" eaLnBrk="1" latinLnBrk="0" hangingPunct="1">
              <a:lnSpc>
                <a:spcPts val="2400"/>
              </a:lnSpc>
              <a:spcBef>
                <a:spcPts val="0"/>
              </a:spcBef>
              <a:buClr>
                <a:schemeClr val="accent6"/>
              </a:buClr>
              <a:buSzPct val="80000"/>
              <a:buFont typeface="Franklin Gothic Book" panose="020B05030201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2400" err="1"/>
              <a:t>Serverless</a:t>
            </a:r>
            <a:endParaRPr lang="en-US" sz="2400" err="1"/>
          </a:p>
        </p:txBody>
      </p:sp>
    </p:spTree>
    <p:extLst>
      <p:ext uri="{BB962C8B-B14F-4D97-AF65-F5344CB8AC3E}">
        <p14:creationId xmlns:p14="http://schemas.microsoft.com/office/powerpoint/2010/main" val="3321880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dirty="0">
                <a:ea typeface="+mj-lt"/>
                <a:cs typeface="+mj-lt"/>
              </a:rPr>
              <a:t>IAM overview</a:t>
            </a:r>
            <a:endParaRPr lang="en-GB" b="0" dirty="0"/>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20</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3" name="Text Placeholder 5">
            <a:extLst>
              <a:ext uri="{FF2B5EF4-FFF2-40B4-BE49-F238E27FC236}">
                <a16:creationId xmlns:a16="http://schemas.microsoft.com/office/drawing/2014/main" id="{322AF2FB-47D6-4B3B-B775-C6999EAAAB9B}"/>
              </a:ext>
            </a:extLst>
          </p:cNvPr>
          <p:cNvSpPr>
            <a:spLocks noGrp="1"/>
          </p:cNvSpPr>
          <p:nvPr>
            <p:ph type="body" sz="quarter" idx="12"/>
          </p:nvPr>
        </p:nvSpPr>
        <p:spPr>
          <a:xfrm>
            <a:off x="675562" y="1434468"/>
            <a:ext cx="7731020" cy="4753713"/>
          </a:xfrm>
        </p:spPr>
        <p:txBody>
          <a:bodyPr vert="horz" lIns="0" tIns="0" rIns="0" bIns="0" rtlCol="0" anchor="t">
            <a:noAutofit/>
          </a:bodyPr>
          <a:lstStyle/>
          <a:p>
            <a:pPr marL="342900" indent="-342900">
              <a:spcBef>
                <a:spcPts val="600"/>
              </a:spcBef>
              <a:buChar char="•"/>
            </a:pPr>
            <a:r>
              <a:rPr lang="en-US" sz="2000" dirty="0">
                <a:solidFill>
                  <a:schemeClr val="tx1"/>
                </a:solidFill>
                <a:ea typeface="+mj-lt"/>
                <a:cs typeface="+mj-lt"/>
              </a:rPr>
              <a:t>Identity and access management (IAM) – service that allows to manage how is accessed to AWS resources.</a:t>
            </a:r>
            <a:endParaRPr lang="en-US" dirty="0">
              <a:solidFill>
                <a:schemeClr val="tx1"/>
              </a:solidFill>
            </a:endParaRPr>
          </a:p>
          <a:p>
            <a:pPr marL="342900" indent="-342900">
              <a:spcBef>
                <a:spcPts val="600"/>
              </a:spcBef>
              <a:buChar char="•"/>
            </a:pPr>
            <a:r>
              <a:rPr lang="en-US" sz="2000" dirty="0">
                <a:solidFill>
                  <a:schemeClr val="tx1"/>
                </a:solidFill>
              </a:rPr>
              <a:t>Account that created AWS has root access. AWS recommends not to use that account on daily basis and instead each user should have separate user account. For creating and managing user accounts IAM service is used.</a:t>
            </a:r>
            <a:endParaRPr lang="en-US" dirty="0">
              <a:solidFill>
                <a:schemeClr val="tx1"/>
              </a:solidFill>
            </a:endParaRPr>
          </a:p>
          <a:p>
            <a:endParaRPr lang="en-US" sz="2000" dirty="0">
              <a:solidFill>
                <a:schemeClr val="tx1"/>
              </a:solidFill>
            </a:endParaRPr>
          </a:p>
        </p:txBody>
      </p:sp>
      <p:pic>
        <p:nvPicPr>
          <p:cNvPr id="9" name="Picture 8" descr="A red rectangular sign with a lock on it&#10;&#10;Description automatically generated">
            <a:extLst>
              <a:ext uri="{FF2B5EF4-FFF2-40B4-BE49-F238E27FC236}">
                <a16:creationId xmlns:a16="http://schemas.microsoft.com/office/drawing/2014/main" id="{3BFBB411-780C-9732-27BB-8B2505C50590}"/>
              </a:ext>
            </a:extLst>
          </p:cNvPr>
          <p:cNvPicPr>
            <a:picLocks noChangeAspect="1"/>
          </p:cNvPicPr>
          <p:nvPr/>
        </p:nvPicPr>
        <p:blipFill>
          <a:blip r:embed="rId2"/>
          <a:stretch>
            <a:fillRect/>
          </a:stretch>
        </p:blipFill>
        <p:spPr>
          <a:xfrm>
            <a:off x="9073640" y="2324004"/>
            <a:ext cx="2217612" cy="2209992"/>
          </a:xfrm>
          <a:prstGeom prst="rect">
            <a:avLst/>
          </a:prstGeom>
        </p:spPr>
      </p:pic>
    </p:spTree>
    <p:extLst>
      <p:ext uri="{BB962C8B-B14F-4D97-AF65-F5344CB8AC3E}">
        <p14:creationId xmlns:p14="http://schemas.microsoft.com/office/powerpoint/2010/main" val="31233019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ea typeface="+mj-lt"/>
                <a:cs typeface="+mj-lt"/>
              </a:rPr>
              <a:t>IAM overview</a:t>
            </a:r>
            <a:endParaRPr lang="en-GB" b="0"/>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21</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pic>
        <p:nvPicPr>
          <p:cNvPr id="40" name="Picture 40" descr="Graphical user interface, diagram, application&#10;&#10;Description automatically generated">
            <a:extLst>
              <a:ext uri="{FF2B5EF4-FFF2-40B4-BE49-F238E27FC236}">
                <a16:creationId xmlns:a16="http://schemas.microsoft.com/office/drawing/2014/main" id="{737AA3D6-0295-4602-BCE2-218EFF07F335}"/>
              </a:ext>
            </a:extLst>
          </p:cNvPr>
          <p:cNvPicPr>
            <a:picLocks noChangeAspect="1"/>
          </p:cNvPicPr>
          <p:nvPr/>
        </p:nvPicPr>
        <p:blipFill>
          <a:blip r:embed="rId2"/>
          <a:stretch>
            <a:fillRect/>
          </a:stretch>
        </p:blipFill>
        <p:spPr>
          <a:xfrm>
            <a:off x="3751244" y="1170169"/>
            <a:ext cx="7636525" cy="4692095"/>
          </a:xfrm>
          <a:prstGeom prst="rect">
            <a:avLst/>
          </a:prstGeom>
        </p:spPr>
      </p:pic>
      <p:sp>
        <p:nvSpPr>
          <p:cNvPr id="41" name="TextBox 40">
            <a:extLst>
              <a:ext uri="{FF2B5EF4-FFF2-40B4-BE49-F238E27FC236}">
                <a16:creationId xmlns:a16="http://schemas.microsoft.com/office/drawing/2014/main" id="{37BF0C19-3C80-4591-9BF8-5A077CBC5D9B}"/>
              </a:ext>
            </a:extLst>
          </p:cNvPr>
          <p:cNvSpPr txBox="1"/>
          <p:nvPr/>
        </p:nvSpPr>
        <p:spPr>
          <a:xfrm>
            <a:off x="629798" y="1373435"/>
            <a:ext cx="2948487" cy="1611586"/>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r>
              <a:rPr lang="en-US" sz="2000"/>
              <a:t>Components of IAM service:</a:t>
            </a:r>
          </a:p>
          <a:p>
            <a:pPr marL="342900" indent="-342900">
              <a:buFont typeface="Arial"/>
              <a:buChar char="•"/>
            </a:pPr>
            <a:r>
              <a:rPr lang="en-US" sz="2000"/>
              <a:t>IAM User</a:t>
            </a:r>
          </a:p>
          <a:p>
            <a:pPr marL="342900" indent="-342900">
              <a:buFont typeface="Arial"/>
              <a:buChar char="•"/>
            </a:pPr>
            <a:r>
              <a:rPr lang="en-US" sz="2000"/>
              <a:t>IAM Policy</a:t>
            </a:r>
          </a:p>
          <a:p>
            <a:pPr marL="342900" indent="-342900">
              <a:buFont typeface="Arial"/>
              <a:buChar char="•"/>
            </a:pPr>
            <a:r>
              <a:rPr lang="en-US" sz="2000"/>
              <a:t>IAM Group</a:t>
            </a:r>
          </a:p>
          <a:p>
            <a:pPr marL="342900" indent="-342900">
              <a:buFont typeface="Arial"/>
              <a:buChar char="•"/>
            </a:pPr>
            <a:r>
              <a:rPr lang="en-US" sz="2000"/>
              <a:t>IAM Role</a:t>
            </a:r>
          </a:p>
        </p:txBody>
      </p:sp>
    </p:spTree>
    <p:extLst>
      <p:ext uri="{BB962C8B-B14F-4D97-AF65-F5344CB8AC3E}">
        <p14:creationId xmlns:p14="http://schemas.microsoft.com/office/powerpoint/2010/main" val="7863304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ea typeface="+mj-lt"/>
                <a:cs typeface="+mj-lt"/>
              </a:rPr>
              <a:t>Authentication Method</a:t>
            </a:r>
            <a:endParaRPr lang="en-US"/>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22</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41" name="TextBox 40">
            <a:extLst>
              <a:ext uri="{FF2B5EF4-FFF2-40B4-BE49-F238E27FC236}">
                <a16:creationId xmlns:a16="http://schemas.microsoft.com/office/drawing/2014/main" id="{37BF0C19-3C80-4591-9BF8-5A077CBC5D9B}"/>
              </a:ext>
            </a:extLst>
          </p:cNvPr>
          <p:cNvSpPr txBox="1"/>
          <p:nvPr/>
        </p:nvSpPr>
        <p:spPr>
          <a:xfrm>
            <a:off x="629798" y="1373435"/>
            <a:ext cx="3398342" cy="2842692"/>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marL="342900" indent="-342900">
              <a:buFont typeface="Arial"/>
              <a:buChar char="•"/>
            </a:pPr>
            <a:r>
              <a:rPr lang="en-US" sz="2000"/>
              <a:t>Access key</a:t>
            </a:r>
          </a:p>
          <a:p>
            <a:pPr marL="800100" lvl="1" indent="-342900">
              <a:buFont typeface="Arial"/>
              <a:buChar char="•"/>
            </a:pPr>
            <a:r>
              <a:rPr lang="en-US" sz="2000"/>
              <a:t>Access key id</a:t>
            </a:r>
          </a:p>
          <a:p>
            <a:pPr marL="800100" lvl="1" indent="-342900">
              <a:buFont typeface="Arial"/>
              <a:buChar char="•"/>
            </a:pPr>
            <a:r>
              <a:rPr lang="en-US" sz="2000"/>
              <a:t>Secret access key</a:t>
            </a:r>
          </a:p>
          <a:p>
            <a:pPr marL="800100" lvl="1" indent="-342900">
              <a:buFont typeface="Arial"/>
              <a:buChar char="•"/>
            </a:pPr>
            <a:r>
              <a:rPr lang="en-US" sz="2000"/>
              <a:t>Used for access to AWS using APIs</a:t>
            </a:r>
          </a:p>
          <a:p>
            <a:pPr lvl="1"/>
            <a:endParaRPr lang="en-US" sz="2000"/>
          </a:p>
          <a:p>
            <a:pPr marL="342900" indent="-342900">
              <a:buFont typeface="Arial"/>
              <a:buChar char="•"/>
            </a:pPr>
            <a:r>
              <a:rPr lang="en-US" sz="2000"/>
              <a:t>Password</a:t>
            </a:r>
          </a:p>
          <a:p>
            <a:pPr marL="800100" lvl="1" indent="-342900">
              <a:buFont typeface="Arial"/>
              <a:buChar char="•"/>
            </a:pPr>
            <a:r>
              <a:rPr lang="en-US" sz="2000"/>
              <a:t>Access to AWS management console</a:t>
            </a:r>
          </a:p>
        </p:txBody>
      </p:sp>
      <p:pic>
        <p:nvPicPr>
          <p:cNvPr id="6" name="Picture 8" descr="Graphical user interface, application&#10;&#10;Description automatically generated">
            <a:extLst>
              <a:ext uri="{FF2B5EF4-FFF2-40B4-BE49-F238E27FC236}">
                <a16:creationId xmlns:a16="http://schemas.microsoft.com/office/drawing/2014/main" id="{367A072A-C5BA-4DC4-99C0-32F072CA8D88}"/>
              </a:ext>
            </a:extLst>
          </p:cNvPr>
          <p:cNvPicPr>
            <a:picLocks noChangeAspect="1"/>
          </p:cNvPicPr>
          <p:nvPr/>
        </p:nvPicPr>
        <p:blipFill>
          <a:blip r:embed="rId2"/>
          <a:stretch>
            <a:fillRect/>
          </a:stretch>
        </p:blipFill>
        <p:spPr>
          <a:xfrm>
            <a:off x="4090930" y="1371047"/>
            <a:ext cx="7645706" cy="3353906"/>
          </a:xfrm>
          <a:prstGeom prst="rect">
            <a:avLst/>
          </a:prstGeom>
        </p:spPr>
      </p:pic>
    </p:spTree>
    <p:extLst>
      <p:ext uri="{BB962C8B-B14F-4D97-AF65-F5344CB8AC3E}">
        <p14:creationId xmlns:p14="http://schemas.microsoft.com/office/powerpoint/2010/main" val="13616030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2" y="515833"/>
            <a:ext cx="9119171" cy="854075"/>
          </a:xfrm>
        </p:spPr>
        <p:txBody>
          <a:bodyPr/>
          <a:lstStyle/>
          <a:p>
            <a:r>
              <a:rPr lang="en-GB" b="0" dirty="0">
                <a:ea typeface="+mj-lt"/>
                <a:cs typeface="+mj-lt"/>
              </a:rPr>
              <a:t>Amazon virtual private CLOUD (VPC)</a:t>
            </a:r>
            <a:endParaRPr lang="en-US" dirty="0"/>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23</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41" name="TextBox 40">
            <a:extLst>
              <a:ext uri="{FF2B5EF4-FFF2-40B4-BE49-F238E27FC236}">
                <a16:creationId xmlns:a16="http://schemas.microsoft.com/office/drawing/2014/main" id="{37BF0C19-3C80-4591-9BF8-5A077CBC5D9B}"/>
              </a:ext>
            </a:extLst>
          </p:cNvPr>
          <p:cNvSpPr txBox="1"/>
          <p:nvPr/>
        </p:nvSpPr>
        <p:spPr>
          <a:xfrm>
            <a:off x="621425" y="1373435"/>
            <a:ext cx="8355528" cy="3119691"/>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marL="342900" indent="-342900">
              <a:spcBef>
                <a:spcPts val="600"/>
              </a:spcBef>
              <a:buFont typeface="Arial"/>
              <a:buChar char="•"/>
            </a:pPr>
            <a:r>
              <a:rPr lang="en-US" sz="2400" dirty="0"/>
              <a:t>Virtual space to launch AWS resources</a:t>
            </a:r>
            <a:endParaRPr lang="en-US" sz="2000" dirty="0"/>
          </a:p>
          <a:p>
            <a:pPr marL="342900" indent="-342900">
              <a:spcBef>
                <a:spcPts val="600"/>
              </a:spcBef>
              <a:buFont typeface="Arial"/>
              <a:buChar char="•"/>
            </a:pPr>
            <a:r>
              <a:rPr lang="en-US" sz="2400" dirty="0"/>
              <a:t>Default one is created automatically</a:t>
            </a:r>
          </a:p>
          <a:p>
            <a:pPr marL="342900" indent="-342900">
              <a:spcBef>
                <a:spcPts val="600"/>
              </a:spcBef>
              <a:buFont typeface="Arial"/>
              <a:buChar char="•"/>
            </a:pPr>
            <a:r>
              <a:rPr lang="en-US" sz="2400" dirty="0"/>
              <a:t>Resembles traditional network</a:t>
            </a:r>
          </a:p>
          <a:p>
            <a:pPr marL="342900" indent="-342900">
              <a:spcBef>
                <a:spcPts val="600"/>
              </a:spcBef>
              <a:buFont typeface="Arial"/>
              <a:buChar char="•"/>
            </a:pPr>
            <a:r>
              <a:rPr lang="en-US" sz="2400" dirty="0"/>
              <a:t>VPC is logically separated part of AWS cloud</a:t>
            </a:r>
          </a:p>
          <a:p>
            <a:pPr marL="342900" indent="-342900">
              <a:spcBef>
                <a:spcPts val="600"/>
              </a:spcBef>
              <a:buFont typeface="Arial"/>
              <a:buChar char="•"/>
            </a:pPr>
            <a:r>
              <a:rPr lang="en-US" sz="2400" dirty="0"/>
              <a:t>VPC is always located in one region</a:t>
            </a:r>
          </a:p>
          <a:p>
            <a:pPr marL="342900" indent="-342900">
              <a:spcBef>
                <a:spcPts val="600"/>
              </a:spcBef>
              <a:buFont typeface="Arial"/>
              <a:buChar char="•"/>
            </a:pPr>
            <a:r>
              <a:rPr lang="en-US" sz="2400" dirty="0"/>
              <a:t>There can be more VPCs in one region</a:t>
            </a:r>
          </a:p>
          <a:p>
            <a:pPr marL="342900" indent="-342900">
              <a:spcBef>
                <a:spcPts val="600"/>
              </a:spcBef>
              <a:buFont typeface="Arial"/>
              <a:buChar char="•"/>
            </a:pPr>
            <a:r>
              <a:rPr lang="en-US" sz="2400" dirty="0"/>
              <a:t>There can be more AZ in one VPC</a:t>
            </a:r>
          </a:p>
        </p:txBody>
      </p:sp>
    </p:spTree>
    <p:extLst>
      <p:ext uri="{BB962C8B-B14F-4D97-AF65-F5344CB8AC3E}">
        <p14:creationId xmlns:p14="http://schemas.microsoft.com/office/powerpoint/2010/main" val="2744846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ea typeface="+mj-lt"/>
                <a:cs typeface="+mj-lt"/>
              </a:rPr>
              <a:t>Amazon virtual private CLOUD</a:t>
            </a:r>
            <a:endParaRPr lang="en-US"/>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24</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pic>
        <p:nvPicPr>
          <p:cNvPr id="3" name="Picture 5" descr="Graphical user interface&#10;&#10;Description automatically generated">
            <a:extLst>
              <a:ext uri="{FF2B5EF4-FFF2-40B4-BE49-F238E27FC236}">
                <a16:creationId xmlns:a16="http://schemas.microsoft.com/office/drawing/2014/main" id="{6387F8E2-0A07-4442-9968-D326EF5FFC06}"/>
              </a:ext>
            </a:extLst>
          </p:cNvPr>
          <p:cNvPicPr>
            <a:picLocks noChangeAspect="1"/>
          </p:cNvPicPr>
          <p:nvPr/>
        </p:nvPicPr>
        <p:blipFill>
          <a:blip r:embed="rId2"/>
          <a:stretch>
            <a:fillRect/>
          </a:stretch>
        </p:blipFill>
        <p:spPr>
          <a:xfrm>
            <a:off x="1031630" y="1291509"/>
            <a:ext cx="9542584" cy="4626674"/>
          </a:xfrm>
          <a:prstGeom prst="rect">
            <a:avLst/>
          </a:prstGeom>
        </p:spPr>
      </p:pic>
    </p:spTree>
    <p:extLst>
      <p:ext uri="{BB962C8B-B14F-4D97-AF65-F5344CB8AC3E}">
        <p14:creationId xmlns:p14="http://schemas.microsoft.com/office/powerpoint/2010/main" val="6520668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t>Security GROUPS AND Network ACCESS CONTROL LISTs (NACLs)</a:t>
            </a:r>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25</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pic>
        <p:nvPicPr>
          <p:cNvPr id="3" name="Picture 5" descr="Graphical user interface&#10;&#10;Description automatically generated">
            <a:extLst>
              <a:ext uri="{FF2B5EF4-FFF2-40B4-BE49-F238E27FC236}">
                <a16:creationId xmlns:a16="http://schemas.microsoft.com/office/drawing/2014/main" id="{5CC524BA-4E65-4C12-BED2-C5B311DF0071}"/>
              </a:ext>
            </a:extLst>
          </p:cNvPr>
          <p:cNvPicPr>
            <a:picLocks noChangeAspect="1"/>
          </p:cNvPicPr>
          <p:nvPr/>
        </p:nvPicPr>
        <p:blipFill>
          <a:blip r:embed="rId2"/>
          <a:stretch>
            <a:fillRect/>
          </a:stretch>
        </p:blipFill>
        <p:spPr>
          <a:xfrm>
            <a:off x="4288971" y="1386764"/>
            <a:ext cx="7516166" cy="5080932"/>
          </a:xfrm>
          <a:prstGeom prst="rect">
            <a:avLst/>
          </a:prstGeom>
        </p:spPr>
      </p:pic>
      <p:sp>
        <p:nvSpPr>
          <p:cNvPr id="6" name="TextBox 5">
            <a:extLst>
              <a:ext uri="{FF2B5EF4-FFF2-40B4-BE49-F238E27FC236}">
                <a16:creationId xmlns:a16="http://schemas.microsoft.com/office/drawing/2014/main" id="{ADC59B8A-F5EB-445F-8739-487A1E81E6D7}"/>
              </a:ext>
            </a:extLst>
          </p:cNvPr>
          <p:cNvSpPr txBox="1"/>
          <p:nvPr/>
        </p:nvSpPr>
        <p:spPr>
          <a:xfrm>
            <a:off x="623439" y="1589745"/>
            <a:ext cx="3641177" cy="2996580"/>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a:spcBef>
                <a:spcPts val="600"/>
              </a:spcBef>
            </a:pPr>
            <a:r>
              <a:rPr lang="en-US" sz="2000" dirty="0"/>
              <a:t>- Security groups and network ACLs are types of firewall that can be used to protect AWS resources</a:t>
            </a:r>
          </a:p>
          <a:p>
            <a:pPr>
              <a:spcBef>
                <a:spcPts val="600"/>
              </a:spcBef>
            </a:pPr>
            <a:r>
              <a:rPr lang="en-US" sz="2000" dirty="0"/>
              <a:t>- Security groups are applied on instance levels (</a:t>
            </a:r>
            <a:r>
              <a:rPr lang="en-US" sz="2000" dirty="0" err="1"/>
              <a:t>e.g</a:t>
            </a:r>
            <a:r>
              <a:rPr lang="en-US" sz="2000" dirty="0"/>
              <a:t> EC2) to control traffic that reach or go out from instances</a:t>
            </a:r>
          </a:p>
          <a:p>
            <a:pPr>
              <a:spcBef>
                <a:spcPts val="600"/>
              </a:spcBef>
            </a:pPr>
            <a:r>
              <a:rPr lang="en-US" sz="2000" dirty="0"/>
              <a:t>- Network ACLs are applied on subnet level</a:t>
            </a:r>
          </a:p>
        </p:txBody>
      </p:sp>
    </p:spTree>
    <p:extLst>
      <p:ext uri="{BB962C8B-B14F-4D97-AF65-F5344CB8AC3E}">
        <p14:creationId xmlns:p14="http://schemas.microsoft.com/office/powerpoint/2010/main" val="22034637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1702FAF-FE80-7942-8A56-216DB958BD59}"/>
              </a:ext>
            </a:extLst>
          </p:cNvPr>
          <p:cNvSpPr/>
          <p:nvPr/>
        </p:nvSpPr>
        <p:spPr>
          <a:xfrm>
            <a:off x="6197600" y="317500"/>
            <a:ext cx="5664199" cy="6223000"/>
          </a:xfrm>
          <a:prstGeom prst="rect">
            <a:avLst/>
          </a:prstGeom>
          <a:solidFill>
            <a:srgbClr val="D4D2D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ctr"/>
          <a:lstStyle/>
          <a:p>
            <a:r>
              <a:rPr lang="en-GB" sz="1050" b="1">
                <a:solidFill>
                  <a:srgbClr val="D4D2D2"/>
                </a:solidFill>
                <a:latin typeface="+mj-lt"/>
              </a:rPr>
              <a:t>GREY 2</a:t>
            </a:r>
          </a:p>
        </p:txBody>
      </p:sp>
      <p:sp>
        <p:nvSpPr>
          <p:cNvPr id="9" name="Rectangle 8">
            <a:extLst>
              <a:ext uri="{FF2B5EF4-FFF2-40B4-BE49-F238E27FC236}">
                <a16:creationId xmlns:a16="http://schemas.microsoft.com/office/drawing/2014/main" id="{35BFB9A6-009D-2F4A-AD26-9210EA4699A6}"/>
              </a:ext>
            </a:extLst>
          </p:cNvPr>
          <p:cNvSpPr/>
          <p:nvPr/>
        </p:nvSpPr>
        <p:spPr>
          <a:xfrm>
            <a:off x="6197599" y="317500"/>
            <a:ext cx="5664199" cy="6223000"/>
          </a:xfrm>
          <a:prstGeom prst="rect">
            <a:avLst/>
          </a:prstGeom>
          <a:pattFill prst="pct5">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ctr"/>
          <a:lstStyle/>
          <a:p>
            <a:endParaRPr lang="en-GB" sz="1050" b="1">
              <a:solidFill>
                <a:schemeClr val="accent3"/>
              </a:solidFill>
              <a:latin typeface="+mj-lt"/>
            </a:endParaRPr>
          </a:p>
        </p:txBody>
      </p:sp>
      <p:sp>
        <p:nvSpPr>
          <p:cNvPr id="2" name="Title 1"/>
          <p:cNvSpPr>
            <a:spLocks noGrp="1"/>
          </p:cNvSpPr>
          <p:nvPr>
            <p:ph type="ctrTitle"/>
          </p:nvPr>
        </p:nvSpPr>
        <p:spPr>
          <a:xfrm>
            <a:off x="784002" y="3429000"/>
            <a:ext cx="5409301" cy="2471465"/>
          </a:xfrm>
        </p:spPr>
        <p:txBody>
          <a:bodyPr/>
          <a:lstStyle/>
          <a:p>
            <a:r>
              <a:rPr lang="en-GB">
                <a:ea typeface="+mj-lt"/>
                <a:cs typeface="+mj-lt"/>
              </a:rPr>
              <a:t>AMAZON simple storage service (s3)</a:t>
            </a:r>
            <a:br>
              <a:rPr lang="en-GB"/>
            </a:br>
            <a:endParaRPr lang="nl-NL"/>
          </a:p>
        </p:txBody>
      </p:sp>
      <p:sp>
        <p:nvSpPr>
          <p:cNvPr id="5" name="Text Placeholder 4"/>
          <p:cNvSpPr>
            <a:spLocks noGrp="1"/>
          </p:cNvSpPr>
          <p:nvPr>
            <p:ph type="body" sz="quarter" idx="12"/>
          </p:nvPr>
        </p:nvSpPr>
        <p:spPr>
          <a:xfrm>
            <a:off x="784003" y="1676400"/>
            <a:ext cx="2189162" cy="1752600"/>
          </a:xfrm>
        </p:spPr>
        <p:txBody>
          <a:bodyPr vert="horz" lIns="0" tIns="0" rIns="0" bIns="0" rtlCol="0" anchor="t">
            <a:noAutofit/>
          </a:bodyPr>
          <a:lstStyle/>
          <a:p>
            <a:r>
              <a:rPr lang="en-GB"/>
              <a:t>03</a:t>
            </a:r>
            <a:endParaRPr lang="nl-NL"/>
          </a:p>
        </p:txBody>
      </p:sp>
      <p:sp>
        <p:nvSpPr>
          <p:cNvPr id="4" name="Slide Number Placeholder 3"/>
          <p:cNvSpPr>
            <a:spLocks noGrp="1"/>
          </p:cNvSpPr>
          <p:nvPr>
            <p:ph type="sldNum" sz="quarter" idx="4"/>
          </p:nvPr>
        </p:nvSpPr>
        <p:spPr/>
        <p:txBody>
          <a:bodyPr/>
          <a:lstStyle/>
          <a:p>
            <a:fld id="{DDD2A080-DA64-4F5C-9131-47EB793B4410}" type="slidenum">
              <a:rPr lang="en-GB" smtClean="0"/>
              <a:pPr/>
              <a:t>26</a:t>
            </a:fld>
            <a:endParaRPr lang="en-GB"/>
          </a:p>
        </p:txBody>
      </p:sp>
      <p:pic>
        <p:nvPicPr>
          <p:cNvPr id="14" name="Picture Placeholder 13">
            <a:extLst>
              <a:ext uri="{FF2B5EF4-FFF2-40B4-BE49-F238E27FC236}">
                <a16:creationId xmlns:a16="http://schemas.microsoft.com/office/drawing/2014/main" id="{0B2C570B-E24E-40C3-9DFD-AB6BDDE434EF}"/>
              </a:ext>
            </a:extLst>
          </p:cNvPr>
          <p:cNvPicPr>
            <a:picLocks noGrp="1" noChangeAspect="1"/>
          </p:cNvPicPr>
          <p:nvPr>
            <p:ph type="pic" sz="quarter" idx="19"/>
          </p:nvPr>
        </p:nvPicPr>
        <p:blipFill>
          <a:blip r:embed="rId2"/>
          <a:stretch>
            <a:fillRect/>
          </a:stretch>
        </p:blipFill>
        <p:spPr>
          <a:xfrm>
            <a:off x="6193303" y="1008072"/>
            <a:ext cx="5668495" cy="5032711"/>
          </a:xfrm>
          <a:prstGeom prst="rect">
            <a:avLst/>
          </a:prstGeom>
        </p:spPr>
      </p:pic>
    </p:spTree>
    <p:extLst>
      <p:ext uri="{BB962C8B-B14F-4D97-AF65-F5344CB8AC3E}">
        <p14:creationId xmlns:p14="http://schemas.microsoft.com/office/powerpoint/2010/main" val="36345103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dirty="0">
                <a:ea typeface="+mj-lt"/>
                <a:cs typeface="+mj-lt"/>
              </a:rPr>
              <a:t>Amazon s3 overview</a:t>
            </a:r>
            <a:endParaRPr lang="en-GB" b="0" dirty="0"/>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27</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3" name="Text Placeholder 5">
            <a:extLst>
              <a:ext uri="{FF2B5EF4-FFF2-40B4-BE49-F238E27FC236}">
                <a16:creationId xmlns:a16="http://schemas.microsoft.com/office/drawing/2014/main" id="{322AF2FB-47D6-4B3B-B775-C6999EAAAB9B}"/>
              </a:ext>
            </a:extLst>
          </p:cNvPr>
          <p:cNvSpPr>
            <a:spLocks noGrp="1"/>
          </p:cNvSpPr>
          <p:nvPr>
            <p:ph type="body" sz="quarter" idx="12"/>
          </p:nvPr>
        </p:nvSpPr>
        <p:spPr>
          <a:xfrm>
            <a:off x="675561" y="1434468"/>
            <a:ext cx="10986483" cy="4753713"/>
          </a:xfrm>
        </p:spPr>
        <p:txBody>
          <a:bodyPr vert="horz" lIns="0" tIns="0" rIns="0" bIns="0" rtlCol="0" anchor="t">
            <a:noAutofit/>
          </a:bodyPr>
          <a:lstStyle/>
          <a:p>
            <a:pPr marL="342900" indent="-342900">
              <a:buChar char="•"/>
            </a:pPr>
            <a:r>
              <a:rPr lang="en-US" sz="2000">
                <a:solidFill>
                  <a:schemeClr val="tx1"/>
                </a:solidFill>
                <a:ea typeface="+mj-lt"/>
                <a:cs typeface="+mj-lt"/>
              </a:rPr>
              <a:t>Amazon </a:t>
            </a:r>
            <a:r>
              <a:rPr lang="en-US" sz="2000" b="1">
                <a:solidFill>
                  <a:schemeClr val="tx1"/>
                </a:solidFill>
                <a:ea typeface="+mj-lt"/>
                <a:cs typeface="+mj-lt"/>
              </a:rPr>
              <a:t>S</a:t>
            </a:r>
            <a:r>
              <a:rPr lang="en-US" sz="2000">
                <a:solidFill>
                  <a:schemeClr val="tx1"/>
                </a:solidFill>
                <a:ea typeface="+mj-lt"/>
                <a:cs typeface="+mj-lt"/>
              </a:rPr>
              <a:t>imple </a:t>
            </a:r>
            <a:r>
              <a:rPr lang="en-US" sz="2000" b="1">
                <a:solidFill>
                  <a:schemeClr val="tx1"/>
                </a:solidFill>
                <a:ea typeface="+mj-lt"/>
                <a:cs typeface="+mj-lt"/>
              </a:rPr>
              <a:t>S</a:t>
            </a:r>
            <a:r>
              <a:rPr lang="en-US" sz="2000">
                <a:solidFill>
                  <a:schemeClr val="tx1"/>
                </a:solidFill>
                <a:ea typeface="+mj-lt"/>
                <a:cs typeface="+mj-lt"/>
              </a:rPr>
              <a:t>torage </a:t>
            </a:r>
            <a:r>
              <a:rPr lang="en-US" sz="2000" b="1">
                <a:solidFill>
                  <a:schemeClr val="tx1"/>
                </a:solidFill>
                <a:ea typeface="+mj-lt"/>
                <a:cs typeface="+mj-lt"/>
              </a:rPr>
              <a:t>S</a:t>
            </a:r>
            <a:r>
              <a:rPr lang="en-US" sz="2000">
                <a:solidFill>
                  <a:schemeClr val="tx1"/>
                </a:solidFill>
                <a:ea typeface="+mj-lt"/>
                <a:cs typeface="+mj-lt"/>
              </a:rPr>
              <a:t>ervice (S3) – is cloud-based storage that can store unlimited amount of data and retrieve data anytime over the web.</a:t>
            </a:r>
          </a:p>
          <a:p>
            <a:pPr marL="342900" indent="-342900">
              <a:buChar char="•"/>
            </a:pPr>
            <a:r>
              <a:rPr lang="en-US" sz="2000">
                <a:solidFill>
                  <a:schemeClr val="tx1"/>
                </a:solidFill>
                <a:ea typeface="+mj-lt"/>
                <a:cs typeface="+mj-lt"/>
              </a:rPr>
              <a:t>Highly scalable, reliable, fast and cost-effective data storage built on Amazon’s global infrastructure</a:t>
            </a:r>
          </a:p>
          <a:p>
            <a:endParaRPr lang="en-US">
              <a:solidFill>
                <a:schemeClr val="tx1"/>
              </a:solidFill>
            </a:endParaRPr>
          </a:p>
          <a:p>
            <a:endParaRPr lang="en-US" sz="2000">
              <a:solidFill>
                <a:schemeClr val="tx1"/>
              </a:solidFill>
            </a:endParaRPr>
          </a:p>
        </p:txBody>
      </p:sp>
    </p:spTree>
    <p:extLst>
      <p:ext uri="{BB962C8B-B14F-4D97-AF65-F5344CB8AC3E}">
        <p14:creationId xmlns:p14="http://schemas.microsoft.com/office/powerpoint/2010/main" val="17025356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ea typeface="+mj-lt"/>
                <a:cs typeface="+mj-lt"/>
              </a:rPr>
              <a:t>S3 storage</a:t>
            </a:r>
            <a:endParaRPr lang="en-US"/>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28</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41" name="TextBox 40">
            <a:extLst>
              <a:ext uri="{FF2B5EF4-FFF2-40B4-BE49-F238E27FC236}">
                <a16:creationId xmlns:a16="http://schemas.microsoft.com/office/drawing/2014/main" id="{37BF0C19-3C80-4591-9BF8-5A077CBC5D9B}"/>
              </a:ext>
            </a:extLst>
          </p:cNvPr>
          <p:cNvSpPr txBox="1"/>
          <p:nvPr/>
        </p:nvSpPr>
        <p:spPr>
          <a:xfrm>
            <a:off x="629798" y="1373435"/>
            <a:ext cx="5337016" cy="4073798"/>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marL="342900" indent="-342900">
              <a:buFont typeface="Arial"/>
              <a:buChar char="•"/>
            </a:pPr>
            <a:r>
              <a:rPr lang="en-US" sz="2000" dirty="0"/>
              <a:t>Your data is stored in region</a:t>
            </a:r>
          </a:p>
          <a:p>
            <a:pPr marL="342900" indent="-342900">
              <a:buFont typeface="Arial"/>
              <a:buChar char="•"/>
            </a:pPr>
            <a:r>
              <a:rPr lang="en-US" sz="2000" dirty="0"/>
              <a:t>You chose a region for your data </a:t>
            </a:r>
          </a:p>
          <a:p>
            <a:pPr marL="342900" indent="-342900">
              <a:buFont typeface="Arial"/>
              <a:buChar char="•"/>
            </a:pPr>
            <a:r>
              <a:rPr lang="en-US" sz="2000" dirty="0"/>
              <a:t>Data is replicated across 3 availability zones </a:t>
            </a:r>
          </a:p>
          <a:p>
            <a:pPr marL="342900" indent="-342900">
              <a:buFont typeface="Arial"/>
              <a:buChar char="•"/>
            </a:pPr>
            <a:r>
              <a:rPr lang="en-US" sz="2000" dirty="0"/>
              <a:t>Amazon handles AZ replication</a:t>
            </a:r>
          </a:p>
          <a:p>
            <a:pPr marL="342900" indent="-342900">
              <a:buFont typeface="Arial"/>
              <a:buChar char="•"/>
            </a:pPr>
            <a:r>
              <a:rPr lang="en-US" sz="2000" dirty="0"/>
              <a:t>S3 is object-based storage (file = object)</a:t>
            </a:r>
          </a:p>
          <a:p>
            <a:pPr marL="342900" indent="-342900">
              <a:buFont typeface="Arial"/>
              <a:buChar char="•"/>
            </a:pPr>
            <a:r>
              <a:rPr lang="en-US" sz="2000" dirty="0"/>
              <a:t>Objects are stored in buckets </a:t>
            </a:r>
          </a:p>
          <a:p>
            <a:pPr marL="342900" indent="-342900">
              <a:buFont typeface="Arial"/>
              <a:buChar char="•"/>
            </a:pPr>
            <a:r>
              <a:rPr lang="en-US" sz="2000" dirty="0"/>
              <a:t>Bucket name must be unique</a:t>
            </a:r>
          </a:p>
          <a:p>
            <a:pPr marL="342900" indent="-342900">
              <a:buFont typeface="Arial"/>
              <a:buChar char="•"/>
            </a:pPr>
            <a:r>
              <a:rPr lang="en-US" sz="2000" dirty="0"/>
              <a:t>No hierarchy </a:t>
            </a:r>
          </a:p>
          <a:p>
            <a:pPr marL="342900" indent="-342900">
              <a:buFont typeface="Arial"/>
              <a:buChar char="•"/>
            </a:pPr>
            <a:r>
              <a:rPr lang="en-US" sz="2000" dirty="0"/>
              <a:t>An object can be up to 5TB </a:t>
            </a:r>
          </a:p>
          <a:p>
            <a:pPr marL="342900" indent="-342900">
              <a:buFont typeface="Arial"/>
              <a:buChar char="•"/>
            </a:pPr>
            <a:r>
              <a:rPr lang="en-US" sz="2000" dirty="0"/>
              <a:t>No limit on bucket size or total data in your account </a:t>
            </a:r>
          </a:p>
          <a:p>
            <a:endParaRPr lang="en-US" sz="2000" dirty="0"/>
          </a:p>
          <a:p>
            <a:pPr marL="342900" indent="-342900">
              <a:buFont typeface="Arial"/>
              <a:buChar char="•"/>
            </a:pPr>
            <a:endParaRPr lang="en-US" sz="2000" dirty="0"/>
          </a:p>
        </p:txBody>
      </p:sp>
      <p:pic>
        <p:nvPicPr>
          <p:cNvPr id="9" name="Picture 8">
            <a:extLst>
              <a:ext uri="{FF2B5EF4-FFF2-40B4-BE49-F238E27FC236}">
                <a16:creationId xmlns:a16="http://schemas.microsoft.com/office/drawing/2014/main" id="{E8A07EC6-DF45-433C-83DE-0EB5A2F5753E}"/>
              </a:ext>
            </a:extLst>
          </p:cNvPr>
          <p:cNvPicPr>
            <a:picLocks noChangeAspect="1"/>
          </p:cNvPicPr>
          <p:nvPr/>
        </p:nvPicPr>
        <p:blipFill>
          <a:blip r:embed="rId2"/>
          <a:stretch>
            <a:fillRect/>
          </a:stretch>
        </p:blipFill>
        <p:spPr>
          <a:xfrm>
            <a:off x="5966814" y="1369908"/>
            <a:ext cx="4933950" cy="3629025"/>
          </a:xfrm>
          <a:prstGeom prst="rect">
            <a:avLst/>
          </a:prstGeom>
        </p:spPr>
      </p:pic>
    </p:spTree>
    <p:extLst>
      <p:ext uri="{BB962C8B-B14F-4D97-AF65-F5344CB8AC3E}">
        <p14:creationId xmlns:p14="http://schemas.microsoft.com/office/powerpoint/2010/main" val="12630600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ea typeface="+mj-lt"/>
                <a:cs typeface="+mj-lt"/>
              </a:rPr>
              <a:t>What makes up an object</a:t>
            </a:r>
            <a:endParaRPr lang="en-GB" b="0"/>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29</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3" name="Text Placeholder 5">
            <a:extLst>
              <a:ext uri="{FF2B5EF4-FFF2-40B4-BE49-F238E27FC236}">
                <a16:creationId xmlns:a16="http://schemas.microsoft.com/office/drawing/2014/main" id="{322AF2FB-47D6-4B3B-B775-C6999EAAAB9B}"/>
              </a:ext>
            </a:extLst>
          </p:cNvPr>
          <p:cNvSpPr>
            <a:spLocks noGrp="1"/>
          </p:cNvSpPr>
          <p:nvPr>
            <p:ph type="body" sz="quarter" idx="12"/>
          </p:nvPr>
        </p:nvSpPr>
        <p:spPr>
          <a:xfrm>
            <a:off x="675561" y="1434468"/>
            <a:ext cx="5420439" cy="4753713"/>
          </a:xfrm>
        </p:spPr>
        <p:txBody>
          <a:bodyPr vert="horz" lIns="0" tIns="0" rIns="0" bIns="0" rtlCol="0" anchor="t">
            <a:noAutofit/>
          </a:bodyPr>
          <a:lstStyle/>
          <a:p>
            <a:pPr marL="342900" indent="-342900">
              <a:buChar char="•"/>
            </a:pPr>
            <a:r>
              <a:rPr lang="en-US" sz="2000" b="1">
                <a:solidFill>
                  <a:schemeClr val="tx1"/>
                </a:solidFill>
                <a:ea typeface="+mj-lt"/>
                <a:cs typeface="+mj-lt"/>
              </a:rPr>
              <a:t>Key </a:t>
            </a:r>
            <a:r>
              <a:rPr lang="en-US" sz="2000">
                <a:solidFill>
                  <a:schemeClr val="tx1"/>
                </a:solidFill>
                <a:ea typeface="+mj-lt"/>
                <a:cs typeface="+mj-lt"/>
              </a:rPr>
              <a:t>– this is a name of object </a:t>
            </a:r>
          </a:p>
          <a:p>
            <a:pPr marL="885825" lvl="4" indent="-342900"/>
            <a:r>
              <a:rPr lang="en-US">
                <a:solidFill>
                  <a:schemeClr val="tx1"/>
                </a:solidFill>
                <a:ea typeface="+mj-lt"/>
                <a:cs typeface="+mj-lt"/>
              </a:rPr>
              <a:t>(/my-bucket/</a:t>
            </a:r>
            <a:r>
              <a:rPr lang="en-US">
                <a:solidFill>
                  <a:srgbClr val="FF0000"/>
                </a:solidFill>
                <a:ea typeface="+mj-lt"/>
                <a:cs typeface="+mj-lt"/>
              </a:rPr>
              <a:t>my-folder/my-object.txt</a:t>
            </a:r>
            <a:r>
              <a:rPr lang="en-US">
                <a:solidFill>
                  <a:schemeClr val="tx1"/>
                </a:solidFill>
                <a:ea typeface="+mj-lt"/>
                <a:cs typeface="+mj-lt"/>
              </a:rPr>
              <a:t>)</a:t>
            </a:r>
            <a:endParaRPr lang="en-US" b="1">
              <a:solidFill>
                <a:schemeClr val="tx1"/>
              </a:solidFill>
              <a:ea typeface="+mj-lt"/>
              <a:cs typeface="+mj-lt"/>
            </a:endParaRPr>
          </a:p>
          <a:p>
            <a:pPr marL="342900" indent="-342900">
              <a:buChar char="•"/>
            </a:pPr>
            <a:r>
              <a:rPr lang="en-US" sz="2000" b="1">
                <a:solidFill>
                  <a:schemeClr val="tx1"/>
                </a:solidFill>
                <a:ea typeface="+mj-lt"/>
                <a:cs typeface="+mj-lt"/>
              </a:rPr>
              <a:t>Value </a:t>
            </a:r>
            <a:r>
              <a:rPr lang="en-US" sz="2000">
                <a:solidFill>
                  <a:schemeClr val="tx1"/>
                </a:solidFill>
                <a:ea typeface="+mj-lt"/>
                <a:cs typeface="+mj-lt"/>
              </a:rPr>
              <a:t>– any sequence of bytes you want to store </a:t>
            </a:r>
          </a:p>
          <a:p>
            <a:pPr marL="342900" indent="-342900">
              <a:buChar char="•"/>
            </a:pPr>
            <a:r>
              <a:rPr lang="en-US" sz="2000" b="1">
                <a:solidFill>
                  <a:schemeClr val="tx1"/>
                </a:solidFill>
                <a:ea typeface="+mj-lt"/>
                <a:cs typeface="+mj-lt"/>
              </a:rPr>
              <a:t>Metadata </a:t>
            </a:r>
          </a:p>
          <a:p>
            <a:pPr marL="885825" lvl="4" indent="-342900"/>
            <a:r>
              <a:rPr lang="en-US">
                <a:ea typeface="+mj-lt"/>
                <a:cs typeface="+mj-lt"/>
              </a:rPr>
              <a:t>Name-value pairs to store information about the objects</a:t>
            </a:r>
          </a:p>
          <a:p>
            <a:pPr marL="885825" lvl="4" indent="-342900"/>
            <a:r>
              <a:rPr lang="en-US">
                <a:solidFill>
                  <a:schemeClr val="tx1"/>
                </a:solidFill>
                <a:ea typeface="+mj-lt"/>
                <a:cs typeface="+mj-lt"/>
              </a:rPr>
              <a:t>System metadata – creation data, size</a:t>
            </a:r>
            <a:r>
              <a:rPr lang="en-US">
                <a:ea typeface="+mj-lt"/>
                <a:cs typeface="+mj-lt"/>
              </a:rPr>
              <a:t>, storage class …</a:t>
            </a:r>
          </a:p>
          <a:p>
            <a:pPr marL="885825" lvl="4" indent="-342900"/>
            <a:r>
              <a:rPr lang="en-US">
                <a:solidFill>
                  <a:schemeClr val="tx1"/>
                </a:solidFill>
                <a:ea typeface="+mj-lt"/>
                <a:cs typeface="+mj-lt"/>
              </a:rPr>
              <a:t>User metadata – is custom metadata you add to an object </a:t>
            </a:r>
          </a:p>
          <a:p>
            <a:endParaRPr lang="en-US">
              <a:solidFill>
                <a:schemeClr val="tx1"/>
              </a:solidFill>
            </a:endParaRPr>
          </a:p>
          <a:p>
            <a:endParaRPr lang="en-US" sz="2000">
              <a:solidFill>
                <a:schemeClr val="tx1"/>
              </a:solidFill>
            </a:endParaRPr>
          </a:p>
        </p:txBody>
      </p:sp>
      <p:pic>
        <p:nvPicPr>
          <p:cNvPr id="9" name="Picture 8" descr="Diagram&#10;&#10;Description automatically generated">
            <a:extLst>
              <a:ext uri="{FF2B5EF4-FFF2-40B4-BE49-F238E27FC236}">
                <a16:creationId xmlns:a16="http://schemas.microsoft.com/office/drawing/2014/main" id="{7EC2F54F-0A8C-4DCE-8B06-E24629C3B99E}"/>
              </a:ext>
            </a:extLst>
          </p:cNvPr>
          <p:cNvPicPr>
            <a:picLocks noChangeAspect="1"/>
          </p:cNvPicPr>
          <p:nvPr/>
        </p:nvPicPr>
        <p:blipFill>
          <a:blip r:embed="rId2"/>
          <a:stretch>
            <a:fillRect/>
          </a:stretch>
        </p:blipFill>
        <p:spPr>
          <a:xfrm>
            <a:off x="6219306" y="1287802"/>
            <a:ext cx="5555729" cy="3225831"/>
          </a:xfrm>
          <a:prstGeom prst="rect">
            <a:avLst/>
          </a:prstGeom>
        </p:spPr>
      </p:pic>
    </p:spTree>
    <p:extLst>
      <p:ext uri="{BB962C8B-B14F-4D97-AF65-F5344CB8AC3E}">
        <p14:creationId xmlns:p14="http://schemas.microsoft.com/office/powerpoint/2010/main" val="1642699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1702FAF-FE80-7942-8A56-216DB958BD59}"/>
              </a:ext>
            </a:extLst>
          </p:cNvPr>
          <p:cNvSpPr/>
          <p:nvPr/>
        </p:nvSpPr>
        <p:spPr>
          <a:xfrm>
            <a:off x="6197600" y="317500"/>
            <a:ext cx="5664199" cy="6223000"/>
          </a:xfrm>
          <a:prstGeom prst="rect">
            <a:avLst/>
          </a:prstGeom>
          <a:solidFill>
            <a:srgbClr val="D4D2D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ctr"/>
          <a:lstStyle/>
          <a:p>
            <a:r>
              <a:rPr lang="en-GB" sz="1050" b="1">
                <a:solidFill>
                  <a:srgbClr val="D4D2D2"/>
                </a:solidFill>
                <a:latin typeface="+mj-lt"/>
              </a:rPr>
              <a:t>GREY 2</a:t>
            </a:r>
          </a:p>
        </p:txBody>
      </p:sp>
      <p:sp>
        <p:nvSpPr>
          <p:cNvPr id="9" name="Rectangle 8">
            <a:extLst>
              <a:ext uri="{FF2B5EF4-FFF2-40B4-BE49-F238E27FC236}">
                <a16:creationId xmlns:a16="http://schemas.microsoft.com/office/drawing/2014/main" id="{35BFB9A6-009D-2F4A-AD26-9210EA4699A6}"/>
              </a:ext>
            </a:extLst>
          </p:cNvPr>
          <p:cNvSpPr/>
          <p:nvPr/>
        </p:nvSpPr>
        <p:spPr>
          <a:xfrm>
            <a:off x="6197599" y="317501"/>
            <a:ext cx="5664199" cy="6223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ctr"/>
          <a:lstStyle/>
          <a:p>
            <a:endParaRPr lang="en-GB" sz="1050" b="1">
              <a:solidFill>
                <a:schemeClr val="accent3"/>
              </a:solidFill>
              <a:latin typeface="+mj-lt"/>
            </a:endParaRPr>
          </a:p>
        </p:txBody>
      </p:sp>
      <p:sp>
        <p:nvSpPr>
          <p:cNvPr id="2" name="Title 1"/>
          <p:cNvSpPr>
            <a:spLocks noGrp="1"/>
          </p:cNvSpPr>
          <p:nvPr>
            <p:ph type="ctrTitle"/>
          </p:nvPr>
        </p:nvSpPr>
        <p:spPr>
          <a:xfrm>
            <a:off x="784002" y="3429000"/>
            <a:ext cx="5427662" cy="1902261"/>
          </a:xfrm>
        </p:spPr>
        <p:txBody>
          <a:bodyPr/>
          <a:lstStyle/>
          <a:p>
            <a:r>
              <a:rPr lang="en-GB"/>
              <a:t>Cloud computing</a:t>
            </a:r>
            <a:br>
              <a:rPr lang="en-GB"/>
            </a:br>
            <a:endParaRPr lang="nl-NL"/>
          </a:p>
        </p:txBody>
      </p:sp>
      <p:sp>
        <p:nvSpPr>
          <p:cNvPr id="5" name="Text Placeholder 4"/>
          <p:cNvSpPr>
            <a:spLocks noGrp="1"/>
          </p:cNvSpPr>
          <p:nvPr>
            <p:ph type="body" sz="quarter" idx="12"/>
          </p:nvPr>
        </p:nvSpPr>
        <p:spPr>
          <a:xfrm>
            <a:off x="784003" y="1676400"/>
            <a:ext cx="2189162" cy="1752600"/>
          </a:xfrm>
        </p:spPr>
        <p:txBody>
          <a:bodyPr/>
          <a:lstStyle/>
          <a:p>
            <a:r>
              <a:rPr lang="en-GB"/>
              <a:t>01</a:t>
            </a:r>
            <a:endParaRPr lang="nl-NL"/>
          </a:p>
        </p:txBody>
      </p:sp>
      <p:sp>
        <p:nvSpPr>
          <p:cNvPr id="4" name="Slide Number Placeholder 3"/>
          <p:cNvSpPr>
            <a:spLocks noGrp="1"/>
          </p:cNvSpPr>
          <p:nvPr>
            <p:ph type="sldNum" sz="quarter" idx="4"/>
          </p:nvPr>
        </p:nvSpPr>
        <p:spPr/>
        <p:txBody>
          <a:bodyPr/>
          <a:lstStyle/>
          <a:p>
            <a:fld id="{DDD2A080-DA64-4F5C-9131-47EB793B4410}" type="slidenum">
              <a:rPr lang="en-GB" smtClean="0"/>
              <a:pPr/>
              <a:t>3</a:t>
            </a:fld>
            <a:endParaRPr lang="en-GB"/>
          </a:p>
        </p:txBody>
      </p:sp>
      <p:pic>
        <p:nvPicPr>
          <p:cNvPr id="10" name="Picture 10" descr="A picture containing diagram&#10;&#10;Description automatically generated">
            <a:extLst>
              <a:ext uri="{FF2B5EF4-FFF2-40B4-BE49-F238E27FC236}">
                <a16:creationId xmlns:a16="http://schemas.microsoft.com/office/drawing/2014/main" id="{4D9FB9B4-0749-4056-86A6-E3C834641328}"/>
              </a:ext>
            </a:extLst>
          </p:cNvPr>
          <p:cNvPicPr>
            <a:picLocks noGrp="1" noChangeAspect="1"/>
          </p:cNvPicPr>
          <p:nvPr>
            <p:ph type="pic" sz="quarter" idx="19"/>
          </p:nvPr>
        </p:nvPicPr>
        <p:blipFill rotWithShape="1">
          <a:blip r:embed="rId2"/>
          <a:srcRect l="26360" r="22259" b="-445"/>
          <a:stretch/>
        </p:blipFill>
        <p:spPr>
          <a:xfrm>
            <a:off x="6197599" y="317501"/>
            <a:ext cx="5639751" cy="6218764"/>
          </a:xfrm>
        </p:spPr>
      </p:pic>
    </p:spTree>
    <p:extLst>
      <p:ext uri="{BB962C8B-B14F-4D97-AF65-F5344CB8AC3E}">
        <p14:creationId xmlns:p14="http://schemas.microsoft.com/office/powerpoint/2010/main" val="8335220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ea typeface="+mj-lt"/>
                <a:cs typeface="+mj-lt"/>
              </a:rPr>
              <a:t>Object metadata </a:t>
            </a:r>
            <a:endParaRPr lang="en-GB" b="0"/>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30</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3" name="Text Placeholder 5">
            <a:extLst>
              <a:ext uri="{FF2B5EF4-FFF2-40B4-BE49-F238E27FC236}">
                <a16:creationId xmlns:a16="http://schemas.microsoft.com/office/drawing/2014/main" id="{322AF2FB-47D6-4B3B-B775-C6999EAAAB9B}"/>
              </a:ext>
            </a:extLst>
          </p:cNvPr>
          <p:cNvSpPr>
            <a:spLocks noGrp="1"/>
          </p:cNvSpPr>
          <p:nvPr>
            <p:ph type="body" sz="quarter" idx="12"/>
          </p:nvPr>
        </p:nvSpPr>
        <p:spPr>
          <a:xfrm>
            <a:off x="675561" y="1434468"/>
            <a:ext cx="9655213" cy="3186170"/>
          </a:xfrm>
        </p:spPr>
        <p:txBody>
          <a:bodyPr vert="horz" lIns="0" tIns="0" rIns="0" bIns="0" rtlCol="0" anchor="t">
            <a:noAutofit/>
          </a:bodyPr>
          <a:lstStyle/>
          <a:p>
            <a:pPr marL="342900" indent="-342900">
              <a:buChar char="•"/>
            </a:pPr>
            <a:r>
              <a:rPr lang="en-US" sz="2000">
                <a:solidFill>
                  <a:schemeClr val="tx1"/>
                </a:solidFill>
                <a:ea typeface="+mj-lt"/>
                <a:cs typeface="+mj-lt"/>
              </a:rPr>
              <a:t>Object metadata is descriptive data describing an object </a:t>
            </a:r>
          </a:p>
          <a:p>
            <a:pPr marL="342900" indent="-342900">
              <a:buChar char="•"/>
            </a:pPr>
            <a:r>
              <a:rPr lang="en-US" sz="2000">
                <a:solidFill>
                  <a:schemeClr val="tx1"/>
                </a:solidFill>
                <a:ea typeface="+mj-lt"/>
                <a:cs typeface="+mj-lt"/>
              </a:rPr>
              <a:t>Consist of a name-value pairs</a:t>
            </a:r>
          </a:p>
          <a:p>
            <a:pPr marL="342900" indent="-342900">
              <a:buChar char="•"/>
            </a:pPr>
            <a:r>
              <a:rPr lang="en-US" sz="2000">
                <a:solidFill>
                  <a:schemeClr val="tx1"/>
                </a:solidFill>
                <a:ea typeface="+mj-lt"/>
                <a:cs typeface="+mj-lt"/>
              </a:rPr>
              <a:t>Returns as HTTP headers on objects</a:t>
            </a:r>
          </a:p>
          <a:p>
            <a:pPr marL="342900" indent="-342900">
              <a:buChar char="•"/>
            </a:pPr>
            <a:r>
              <a:rPr lang="en-US" sz="2000">
                <a:solidFill>
                  <a:schemeClr val="tx1"/>
                </a:solidFill>
                <a:ea typeface="+mj-lt"/>
                <a:cs typeface="+mj-lt"/>
              </a:rPr>
              <a:t>Two type of metadata </a:t>
            </a:r>
          </a:p>
          <a:p>
            <a:pPr marL="704850" lvl="3" indent="-342900"/>
            <a:r>
              <a:rPr lang="en-US">
                <a:solidFill>
                  <a:schemeClr val="tx1"/>
                </a:solidFill>
                <a:ea typeface="+mj-lt"/>
                <a:cs typeface="+mj-lt"/>
              </a:rPr>
              <a:t>System metadata (maintained by Amazon)</a:t>
            </a:r>
          </a:p>
          <a:p>
            <a:pPr marL="1057275" lvl="5" indent="-342900"/>
            <a:r>
              <a:rPr lang="en-US">
                <a:ea typeface="+mj-lt"/>
                <a:cs typeface="+mj-lt"/>
              </a:rPr>
              <a:t>Metadata where only Amazon can modify the value (object creation date)</a:t>
            </a:r>
          </a:p>
          <a:p>
            <a:pPr marL="1057275" lvl="5" indent="-342900"/>
            <a:r>
              <a:rPr lang="en-US">
                <a:solidFill>
                  <a:schemeClr val="tx1"/>
                </a:solidFill>
                <a:ea typeface="+mj-lt"/>
                <a:cs typeface="+mj-lt"/>
              </a:rPr>
              <a:t>Metadat</a:t>
            </a:r>
            <a:r>
              <a:rPr lang="en-US">
                <a:ea typeface="+mj-lt"/>
                <a:cs typeface="+mj-lt"/>
              </a:rPr>
              <a:t>a that you can modify (storage class, encryption attributes …)</a:t>
            </a:r>
            <a:endParaRPr lang="en-US">
              <a:solidFill>
                <a:schemeClr val="tx1"/>
              </a:solidFill>
              <a:ea typeface="+mj-lt"/>
              <a:cs typeface="+mj-lt"/>
            </a:endParaRPr>
          </a:p>
          <a:p>
            <a:pPr marL="704850" lvl="3" indent="-342900"/>
            <a:r>
              <a:rPr lang="en-US">
                <a:ea typeface="+mj-lt"/>
                <a:cs typeface="+mj-lt"/>
              </a:rPr>
              <a:t>User defined metadata </a:t>
            </a:r>
          </a:p>
          <a:p>
            <a:pPr marL="1057275" lvl="5" indent="-342900"/>
            <a:r>
              <a:rPr lang="en-US">
                <a:solidFill>
                  <a:schemeClr val="tx1"/>
                </a:solidFill>
                <a:ea typeface="+mj-lt"/>
                <a:cs typeface="+mj-lt"/>
              </a:rPr>
              <a:t>Custom name-value </a:t>
            </a:r>
            <a:r>
              <a:rPr lang="en-US">
                <a:ea typeface="+mj-lt"/>
                <a:cs typeface="+mj-lt"/>
              </a:rPr>
              <a:t>pairs you can add to an object </a:t>
            </a:r>
          </a:p>
          <a:p>
            <a:pPr marL="1057275" lvl="5" indent="-342900"/>
            <a:r>
              <a:rPr lang="en-US">
                <a:solidFill>
                  <a:schemeClr val="tx1"/>
                </a:solidFill>
                <a:ea typeface="+mj-lt"/>
                <a:cs typeface="+mj-lt"/>
              </a:rPr>
              <a:t>Name must begin with </a:t>
            </a:r>
            <a:r>
              <a:rPr lang="en-US">
                <a:ea typeface="+mj-lt"/>
                <a:cs typeface="+mj-lt"/>
              </a:rPr>
              <a:t>“x-</a:t>
            </a:r>
            <a:r>
              <a:rPr lang="en-US" err="1">
                <a:ea typeface="+mj-lt"/>
                <a:cs typeface="+mj-lt"/>
              </a:rPr>
              <a:t>amz</a:t>
            </a:r>
            <a:r>
              <a:rPr lang="en-US">
                <a:ea typeface="+mj-lt"/>
                <a:cs typeface="+mj-lt"/>
              </a:rPr>
              <a:t>-meta”</a:t>
            </a:r>
            <a:endParaRPr lang="en-US">
              <a:solidFill>
                <a:schemeClr val="tx1"/>
              </a:solidFill>
              <a:ea typeface="+mj-lt"/>
              <a:cs typeface="+mj-lt"/>
            </a:endParaRPr>
          </a:p>
        </p:txBody>
      </p:sp>
    </p:spTree>
    <p:extLst>
      <p:ext uri="{BB962C8B-B14F-4D97-AF65-F5344CB8AC3E}">
        <p14:creationId xmlns:p14="http://schemas.microsoft.com/office/powerpoint/2010/main" val="4328429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ea typeface="+mj-lt"/>
                <a:cs typeface="+mj-lt"/>
              </a:rPr>
              <a:t>Storage classes</a:t>
            </a:r>
            <a:endParaRPr lang="en-GB" b="0"/>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31</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3" name="Text Placeholder 5">
            <a:extLst>
              <a:ext uri="{FF2B5EF4-FFF2-40B4-BE49-F238E27FC236}">
                <a16:creationId xmlns:a16="http://schemas.microsoft.com/office/drawing/2014/main" id="{322AF2FB-47D6-4B3B-B775-C6999EAAAB9B}"/>
              </a:ext>
            </a:extLst>
          </p:cNvPr>
          <p:cNvSpPr>
            <a:spLocks noGrp="1"/>
          </p:cNvSpPr>
          <p:nvPr>
            <p:ph type="body" sz="quarter" idx="12"/>
          </p:nvPr>
        </p:nvSpPr>
        <p:spPr>
          <a:xfrm>
            <a:off x="675561" y="1434468"/>
            <a:ext cx="7485945" cy="4753713"/>
          </a:xfrm>
        </p:spPr>
        <p:txBody>
          <a:bodyPr vert="horz" lIns="0" tIns="0" rIns="0" bIns="0" rtlCol="0" anchor="t">
            <a:noAutofit/>
          </a:bodyPr>
          <a:lstStyle/>
          <a:p>
            <a:pPr marL="342900" indent="-342900">
              <a:buChar char="•"/>
            </a:pPr>
            <a:r>
              <a:rPr lang="en-US" sz="2000">
                <a:solidFill>
                  <a:schemeClr val="tx1"/>
                </a:solidFill>
                <a:ea typeface="+mj-lt"/>
                <a:cs typeface="+mj-lt"/>
              </a:rPr>
              <a:t>STANDARD STORAGE</a:t>
            </a:r>
          </a:p>
          <a:p>
            <a:pPr marL="704850" lvl="3" indent="-342900"/>
            <a:r>
              <a:rPr lang="en-US">
                <a:solidFill>
                  <a:schemeClr val="tx1"/>
                </a:solidFill>
                <a:ea typeface="+mj-lt"/>
                <a:cs typeface="+mj-lt"/>
              </a:rPr>
              <a:t>best when you need quick access, frequently</a:t>
            </a:r>
          </a:p>
          <a:p>
            <a:pPr marL="342900" indent="-342900">
              <a:buChar char="•"/>
            </a:pPr>
            <a:r>
              <a:rPr lang="en-US" sz="2000">
                <a:solidFill>
                  <a:schemeClr val="tx1"/>
                </a:solidFill>
                <a:ea typeface="+mj-lt"/>
                <a:cs typeface="+mj-lt"/>
              </a:rPr>
              <a:t>STANDARD INFREQUENT ACCESS </a:t>
            </a:r>
          </a:p>
          <a:p>
            <a:pPr marL="704850" lvl="3" indent="-342900"/>
            <a:r>
              <a:rPr lang="en-US">
                <a:solidFill>
                  <a:schemeClr val="tx1"/>
                </a:solidFill>
                <a:ea typeface="+mj-lt"/>
                <a:cs typeface="+mj-lt"/>
              </a:rPr>
              <a:t>Use when you need data to be returned quickly but not frequently </a:t>
            </a:r>
          </a:p>
          <a:p>
            <a:pPr marL="704850" lvl="3" indent="-342900"/>
            <a:r>
              <a:rPr lang="en-US">
                <a:ea typeface="+mj-lt"/>
                <a:cs typeface="+mj-lt"/>
              </a:rPr>
              <a:t>Min storage timeframe 30 days</a:t>
            </a:r>
            <a:endParaRPr lang="en-US">
              <a:solidFill>
                <a:schemeClr val="tx1"/>
              </a:solidFill>
              <a:ea typeface="+mj-lt"/>
              <a:cs typeface="+mj-lt"/>
            </a:endParaRPr>
          </a:p>
          <a:p>
            <a:pPr marL="342900" indent="-342900">
              <a:buChar char="•"/>
            </a:pPr>
            <a:r>
              <a:rPr lang="en-US" sz="2000">
                <a:solidFill>
                  <a:schemeClr val="tx1"/>
                </a:solidFill>
                <a:ea typeface="+mj-lt"/>
                <a:cs typeface="+mj-lt"/>
              </a:rPr>
              <a:t>ONE ZONE INFREQUENT ACCESS</a:t>
            </a:r>
          </a:p>
          <a:p>
            <a:pPr marL="704850" lvl="3" indent="-342900"/>
            <a:r>
              <a:rPr lang="en-US">
                <a:ea typeface="+mj-lt"/>
                <a:cs typeface="+mj-lt"/>
              </a:rPr>
              <a:t>Use when you have another copy or data can be re-created</a:t>
            </a:r>
          </a:p>
          <a:p>
            <a:pPr marL="704850" lvl="3" indent="-342900"/>
            <a:r>
              <a:rPr lang="en-US">
                <a:solidFill>
                  <a:schemeClr val="tx1"/>
                </a:solidFill>
                <a:ea typeface="+mj-lt"/>
                <a:cs typeface="+mj-lt"/>
              </a:rPr>
              <a:t>Cheaper but data is only </a:t>
            </a:r>
            <a:r>
              <a:rPr lang="en-US">
                <a:ea typeface="+mj-lt"/>
                <a:cs typeface="+mj-lt"/>
              </a:rPr>
              <a:t>replicated </a:t>
            </a:r>
            <a:r>
              <a:rPr lang="en-US">
                <a:solidFill>
                  <a:schemeClr val="tx1"/>
                </a:solidFill>
                <a:ea typeface="+mj-lt"/>
                <a:cs typeface="+mj-lt"/>
              </a:rPr>
              <a:t>in one </a:t>
            </a:r>
            <a:r>
              <a:rPr lang="en-US">
                <a:ea typeface="+mj-lt"/>
                <a:cs typeface="+mj-lt"/>
              </a:rPr>
              <a:t>AZ</a:t>
            </a:r>
            <a:r>
              <a:rPr lang="en-US">
                <a:solidFill>
                  <a:schemeClr val="tx1"/>
                </a:solidFill>
                <a:ea typeface="+mj-lt"/>
                <a:cs typeface="+mj-lt"/>
              </a:rPr>
              <a:t> </a:t>
            </a:r>
          </a:p>
          <a:p>
            <a:pPr marL="457200" indent="-457200">
              <a:buFont typeface="Arial" panose="020B0604020202020204" pitchFamily="34" charset="0"/>
              <a:buChar char="•"/>
            </a:pPr>
            <a:r>
              <a:rPr lang="en-US" sz="2000">
                <a:solidFill>
                  <a:schemeClr val="tx1"/>
                </a:solidFill>
              </a:rPr>
              <a:t>GLACIER</a:t>
            </a:r>
          </a:p>
          <a:p>
            <a:pPr marL="819150" lvl="3" indent="-457200">
              <a:buFont typeface="Arial" panose="020B0604020202020204" pitchFamily="34" charset="0"/>
              <a:buChar char="•"/>
            </a:pPr>
            <a:r>
              <a:rPr lang="en-US"/>
              <a:t>Used for long term archive and backup</a:t>
            </a:r>
          </a:p>
          <a:p>
            <a:pPr marL="819150" lvl="3" indent="-457200">
              <a:buFont typeface="Arial" panose="020B0604020202020204" pitchFamily="34" charset="0"/>
              <a:buChar char="•"/>
            </a:pPr>
            <a:r>
              <a:rPr lang="en-US">
                <a:solidFill>
                  <a:schemeClr val="tx1"/>
                </a:solidFill>
              </a:rPr>
              <a:t>Min time</a:t>
            </a:r>
            <a:r>
              <a:rPr lang="en-US"/>
              <a:t>frame 90 days, can take minutes to hours to retrieve</a:t>
            </a:r>
            <a:endParaRPr lang="en-US">
              <a:solidFill>
                <a:schemeClr val="tx1"/>
              </a:solidFill>
            </a:endParaRPr>
          </a:p>
          <a:p>
            <a:endParaRPr lang="en-US" sz="2000">
              <a:solidFill>
                <a:schemeClr val="tx1"/>
              </a:solidFill>
            </a:endParaRPr>
          </a:p>
        </p:txBody>
      </p:sp>
      <p:pic>
        <p:nvPicPr>
          <p:cNvPr id="9" name="Picture 8">
            <a:extLst>
              <a:ext uri="{FF2B5EF4-FFF2-40B4-BE49-F238E27FC236}">
                <a16:creationId xmlns:a16="http://schemas.microsoft.com/office/drawing/2014/main" id="{BD09C95D-39EE-4730-BFA3-6969D4BD36CF}"/>
              </a:ext>
            </a:extLst>
          </p:cNvPr>
          <p:cNvPicPr>
            <a:picLocks noChangeAspect="1"/>
          </p:cNvPicPr>
          <p:nvPr/>
        </p:nvPicPr>
        <p:blipFill>
          <a:blip r:embed="rId2"/>
          <a:stretch>
            <a:fillRect/>
          </a:stretch>
        </p:blipFill>
        <p:spPr>
          <a:xfrm rot="5400000">
            <a:off x="6262333" y="3167423"/>
            <a:ext cx="4753713" cy="523154"/>
          </a:xfrm>
          <a:prstGeom prst="rect">
            <a:avLst/>
          </a:prstGeom>
        </p:spPr>
      </p:pic>
    </p:spTree>
    <p:extLst>
      <p:ext uri="{BB962C8B-B14F-4D97-AF65-F5344CB8AC3E}">
        <p14:creationId xmlns:p14="http://schemas.microsoft.com/office/powerpoint/2010/main" val="4945122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Content Placeholder 38" descr="A picture containing text&#10;&#10;Description automatically generated">
            <a:extLst>
              <a:ext uri="{FF2B5EF4-FFF2-40B4-BE49-F238E27FC236}">
                <a16:creationId xmlns:a16="http://schemas.microsoft.com/office/drawing/2014/main" id="{221BEB40-1811-4147-BAF9-1EBB51E1FB7D}"/>
              </a:ext>
            </a:extLst>
          </p:cNvPr>
          <p:cNvPicPr>
            <a:picLocks noGrp="1" noChangeAspect="1"/>
          </p:cNvPicPr>
          <p:nvPr>
            <p:ph sz="quarter" idx="12"/>
          </p:nvPr>
        </p:nvPicPr>
        <p:blipFill>
          <a:blip r:embed="rId2"/>
          <a:stretch>
            <a:fillRect/>
          </a:stretch>
        </p:blipFill>
        <p:spPr>
          <a:xfrm>
            <a:off x="1167776" y="2220524"/>
            <a:ext cx="9946302" cy="2043298"/>
          </a:xfrm>
        </p:spPr>
      </p:pic>
      <p:sp>
        <p:nvSpPr>
          <p:cNvPr id="4" name="Title 3"/>
          <p:cNvSpPr>
            <a:spLocks noGrp="1"/>
          </p:cNvSpPr>
          <p:nvPr>
            <p:ph type="title"/>
          </p:nvPr>
        </p:nvSpPr>
        <p:spPr/>
        <p:txBody>
          <a:bodyPr/>
          <a:lstStyle/>
          <a:p>
            <a:r>
              <a:rPr lang="en-GB" b="0">
                <a:ea typeface="+mj-lt"/>
                <a:cs typeface="+mj-lt"/>
              </a:rPr>
              <a:t>lifecycle and optimising storage costs</a:t>
            </a:r>
            <a:endParaRPr lang="en-GB" b="0"/>
          </a:p>
        </p:txBody>
      </p:sp>
      <p:sp>
        <p:nvSpPr>
          <p:cNvPr id="2" name="Slide Number Placeholder 1"/>
          <p:cNvSpPr>
            <a:spLocks noGrp="1"/>
          </p:cNvSpPr>
          <p:nvPr>
            <p:ph type="sldNum" sz="quarter" idx="4"/>
          </p:nvPr>
        </p:nvSpPr>
        <p:spPr/>
        <p:txBody>
          <a:bodyPr/>
          <a:lstStyle/>
          <a:p>
            <a:fld id="{DDD2A080-DA64-4F5C-9131-47EB793B4410}" type="slidenum">
              <a:rPr lang="en-GB" noProof="0" smtClean="0"/>
              <a:pPr/>
              <a:t>32</a:t>
            </a:fld>
            <a:endParaRPr lang="en-GB" noProof="0"/>
          </a:p>
        </p:txBody>
      </p:sp>
      <p:sp>
        <p:nvSpPr>
          <p:cNvPr id="5" name="Footer Placeholder 4"/>
          <p:cNvSpPr>
            <a:spLocks noGrp="1"/>
          </p:cNvSpPr>
          <p:nvPr>
            <p:ph type="ftr" sz="quarter" idx="3"/>
          </p:nvPr>
        </p:nvSpPr>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Tree>
    <p:extLst>
      <p:ext uri="{BB962C8B-B14F-4D97-AF65-F5344CB8AC3E}">
        <p14:creationId xmlns:p14="http://schemas.microsoft.com/office/powerpoint/2010/main" val="20932871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1702FAF-FE80-7942-8A56-216DB958BD59}"/>
              </a:ext>
            </a:extLst>
          </p:cNvPr>
          <p:cNvSpPr/>
          <p:nvPr/>
        </p:nvSpPr>
        <p:spPr>
          <a:xfrm>
            <a:off x="6197600" y="317500"/>
            <a:ext cx="5664199" cy="6223000"/>
          </a:xfrm>
          <a:prstGeom prst="rect">
            <a:avLst/>
          </a:prstGeom>
          <a:solidFill>
            <a:srgbClr val="D4D2D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ctr"/>
          <a:lstStyle/>
          <a:p>
            <a:r>
              <a:rPr lang="en-GB" sz="1050" b="1">
                <a:solidFill>
                  <a:srgbClr val="D4D2D2"/>
                </a:solidFill>
                <a:latin typeface="+mj-lt"/>
              </a:rPr>
              <a:t>GREY 2</a:t>
            </a:r>
          </a:p>
        </p:txBody>
      </p:sp>
      <p:sp>
        <p:nvSpPr>
          <p:cNvPr id="9" name="Rectangle 8">
            <a:extLst>
              <a:ext uri="{FF2B5EF4-FFF2-40B4-BE49-F238E27FC236}">
                <a16:creationId xmlns:a16="http://schemas.microsoft.com/office/drawing/2014/main" id="{35BFB9A6-009D-2F4A-AD26-9210EA4699A6}"/>
              </a:ext>
            </a:extLst>
          </p:cNvPr>
          <p:cNvSpPr/>
          <p:nvPr/>
        </p:nvSpPr>
        <p:spPr>
          <a:xfrm>
            <a:off x="6197599" y="317501"/>
            <a:ext cx="5664199" cy="6223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ctr"/>
          <a:lstStyle/>
          <a:p>
            <a:endParaRPr lang="en-GB" sz="1050" b="1">
              <a:solidFill>
                <a:schemeClr val="accent3"/>
              </a:solidFill>
              <a:latin typeface="+mj-lt"/>
            </a:endParaRPr>
          </a:p>
        </p:txBody>
      </p:sp>
      <p:sp>
        <p:nvSpPr>
          <p:cNvPr id="2" name="Title 1"/>
          <p:cNvSpPr>
            <a:spLocks noGrp="1"/>
          </p:cNvSpPr>
          <p:nvPr>
            <p:ph type="ctrTitle"/>
          </p:nvPr>
        </p:nvSpPr>
        <p:spPr>
          <a:xfrm>
            <a:off x="784002" y="3429000"/>
            <a:ext cx="5409301" cy="2471465"/>
          </a:xfrm>
        </p:spPr>
        <p:txBody>
          <a:bodyPr/>
          <a:lstStyle/>
          <a:p>
            <a:r>
              <a:rPr lang="en-GB">
                <a:ea typeface="+mj-lt"/>
                <a:cs typeface="+mj-lt"/>
              </a:rPr>
              <a:t>AMAZON ELASTIC COMPUTE CLOUD (EC2)</a:t>
            </a:r>
            <a:br>
              <a:rPr lang="en-GB"/>
            </a:br>
            <a:endParaRPr lang="nl-NL"/>
          </a:p>
        </p:txBody>
      </p:sp>
      <p:sp>
        <p:nvSpPr>
          <p:cNvPr id="5" name="Text Placeholder 4"/>
          <p:cNvSpPr>
            <a:spLocks noGrp="1"/>
          </p:cNvSpPr>
          <p:nvPr>
            <p:ph type="body" sz="quarter" idx="12"/>
          </p:nvPr>
        </p:nvSpPr>
        <p:spPr>
          <a:xfrm>
            <a:off x="784003" y="1676400"/>
            <a:ext cx="2189162" cy="1752600"/>
          </a:xfrm>
        </p:spPr>
        <p:txBody>
          <a:bodyPr vert="horz" lIns="0" tIns="0" rIns="0" bIns="0" rtlCol="0" anchor="t">
            <a:noAutofit/>
          </a:bodyPr>
          <a:lstStyle/>
          <a:p>
            <a:r>
              <a:rPr lang="en-GB"/>
              <a:t>0</a:t>
            </a:r>
            <a:r>
              <a:rPr lang="sr-Latn-RS"/>
              <a:t>4</a:t>
            </a:r>
            <a:endParaRPr lang="nl-NL"/>
          </a:p>
        </p:txBody>
      </p:sp>
      <p:sp>
        <p:nvSpPr>
          <p:cNvPr id="4" name="Slide Number Placeholder 3"/>
          <p:cNvSpPr>
            <a:spLocks noGrp="1"/>
          </p:cNvSpPr>
          <p:nvPr>
            <p:ph type="sldNum" sz="quarter" idx="4"/>
          </p:nvPr>
        </p:nvSpPr>
        <p:spPr/>
        <p:txBody>
          <a:bodyPr/>
          <a:lstStyle/>
          <a:p>
            <a:fld id="{DDD2A080-DA64-4F5C-9131-47EB793B4410}" type="slidenum">
              <a:rPr lang="en-GB" smtClean="0"/>
              <a:pPr/>
              <a:t>33</a:t>
            </a:fld>
            <a:endParaRPr lang="en-GB"/>
          </a:p>
        </p:txBody>
      </p:sp>
      <p:pic>
        <p:nvPicPr>
          <p:cNvPr id="10" name="Picture 10" descr="A picture containing icon&#10;&#10;Description automatically generated">
            <a:extLst>
              <a:ext uri="{FF2B5EF4-FFF2-40B4-BE49-F238E27FC236}">
                <a16:creationId xmlns:a16="http://schemas.microsoft.com/office/drawing/2014/main" id="{4D9FB9B4-0749-4056-86A6-E3C834641328}"/>
              </a:ext>
            </a:extLst>
          </p:cNvPr>
          <p:cNvPicPr>
            <a:picLocks noGrp="1" noChangeAspect="1"/>
          </p:cNvPicPr>
          <p:nvPr>
            <p:ph type="pic" sz="quarter" idx="19"/>
          </p:nvPr>
        </p:nvPicPr>
        <p:blipFill rotWithShape="1">
          <a:blip r:embed="rId2"/>
          <a:srcRect l="23962" r="23962"/>
          <a:stretch/>
        </p:blipFill>
        <p:spPr>
          <a:xfrm>
            <a:off x="6197599" y="317501"/>
            <a:ext cx="5639751" cy="6218764"/>
          </a:xfrm>
        </p:spPr>
      </p:pic>
    </p:spTree>
    <p:extLst>
      <p:ext uri="{BB962C8B-B14F-4D97-AF65-F5344CB8AC3E}">
        <p14:creationId xmlns:p14="http://schemas.microsoft.com/office/powerpoint/2010/main" val="28417096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283201"/>
          </a:xfrm>
        </p:spPr>
        <p:txBody>
          <a:bodyPr/>
          <a:lstStyle/>
          <a:p>
            <a:r>
              <a:rPr lang="en-GB" b="0"/>
              <a:t>EC2</a:t>
            </a:r>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34</a:t>
            </a:fld>
            <a:endParaRPr lang="en-GB" noProof="0"/>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6" name="TextBox 5">
            <a:extLst>
              <a:ext uri="{FF2B5EF4-FFF2-40B4-BE49-F238E27FC236}">
                <a16:creationId xmlns:a16="http://schemas.microsoft.com/office/drawing/2014/main" id="{ADC59B8A-F5EB-445F-8739-487A1E81E6D7}"/>
              </a:ext>
            </a:extLst>
          </p:cNvPr>
          <p:cNvSpPr txBox="1"/>
          <p:nvPr/>
        </p:nvSpPr>
        <p:spPr>
          <a:xfrm>
            <a:off x="630389" y="1029510"/>
            <a:ext cx="3632213" cy="5705014"/>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marL="342900" indent="-342900">
              <a:buFont typeface="Arial"/>
              <a:buChar char="•"/>
            </a:pPr>
            <a:r>
              <a:rPr lang="en-US" sz="1700" dirty="0"/>
              <a:t>EC2 instance is a virtual server running on AWS</a:t>
            </a:r>
          </a:p>
          <a:p>
            <a:pPr marL="342900" indent="-342900">
              <a:buFont typeface="Arial"/>
              <a:buChar char="•"/>
            </a:pPr>
            <a:r>
              <a:rPr lang="en-US" sz="1700" dirty="0"/>
              <a:t>There are </a:t>
            </a:r>
            <a:r>
              <a:rPr lang="en-US" sz="1700" dirty="0">
                <a:ea typeface="+mn-lt"/>
                <a:cs typeface="+mn-lt"/>
              </a:rPr>
              <a:t>physical servers that run the virtualization but that is managed by AWS</a:t>
            </a:r>
            <a:endParaRPr lang="en-US" sz="1700" dirty="0"/>
          </a:p>
          <a:p>
            <a:pPr marL="342900" indent="-342900">
              <a:buFont typeface="Arial"/>
              <a:buChar char="•"/>
            </a:pPr>
            <a:r>
              <a:rPr lang="en-US" sz="1700" dirty="0"/>
              <a:t>EC2 instance has allocated</a:t>
            </a:r>
          </a:p>
          <a:p>
            <a:pPr marL="800100" lvl="1" indent="-342900">
              <a:buFont typeface="Arial"/>
              <a:buChar char="•"/>
            </a:pPr>
            <a:r>
              <a:rPr lang="en-US" sz="1700" dirty="0"/>
              <a:t>CPU</a:t>
            </a:r>
          </a:p>
          <a:p>
            <a:pPr marL="800100" lvl="1" indent="-342900">
              <a:buFont typeface="Arial"/>
              <a:buChar char="•"/>
            </a:pPr>
            <a:r>
              <a:rPr lang="en-US" sz="1700" dirty="0"/>
              <a:t>RAM</a:t>
            </a:r>
          </a:p>
          <a:p>
            <a:pPr marL="800100" lvl="1" indent="-342900">
              <a:buFont typeface="Arial"/>
              <a:buChar char="•"/>
            </a:pPr>
            <a:r>
              <a:rPr lang="en-US" sz="1700" dirty="0"/>
              <a:t>Drive space</a:t>
            </a:r>
          </a:p>
          <a:p>
            <a:pPr marL="800100" lvl="1" indent="-342900">
              <a:buFont typeface="Arial"/>
              <a:buChar char="•"/>
            </a:pPr>
            <a:r>
              <a:rPr lang="en-US" sz="1700" dirty="0"/>
              <a:t>Network bandwidth </a:t>
            </a:r>
          </a:p>
          <a:p>
            <a:pPr marL="342900" indent="-342900">
              <a:buFont typeface="Arial"/>
              <a:buChar char="•"/>
            </a:pPr>
            <a:r>
              <a:rPr lang="en-US" sz="1700" dirty="0"/>
              <a:t>EC2 has Operating system - Linux, Window or Mac OS</a:t>
            </a:r>
          </a:p>
          <a:p>
            <a:pPr marL="342900" indent="-342900">
              <a:buFont typeface="Arial"/>
              <a:buChar char="•"/>
            </a:pPr>
            <a:r>
              <a:rPr lang="en-US" sz="1700" dirty="0"/>
              <a:t>EC2 will have running applications</a:t>
            </a:r>
          </a:p>
          <a:p>
            <a:pPr marL="342900" indent="-342900">
              <a:buFont typeface="Arial"/>
              <a:buChar char="•"/>
            </a:pPr>
            <a:r>
              <a:rPr lang="en-US" sz="1700" dirty="0"/>
              <a:t>EC2 </a:t>
            </a:r>
            <a:r>
              <a:rPr lang="en-US" sz="1700" dirty="0" err="1"/>
              <a:t>UserData</a:t>
            </a:r>
            <a:r>
              <a:rPr lang="en-US" sz="1700" dirty="0"/>
              <a:t> – Bootstrap script only run once at the instance first start</a:t>
            </a:r>
          </a:p>
          <a:p>
            <a:pPr marL="342900" indent="-342900">
              <a:buFont typeface="Arial"/>
              <a:buChar char="•"/>
            </a:pPr>
            <a:r>
              <a:rPr lang="en-US" sz="1700" dirty="0"/>
              <a:t>(installing updates and software, downloading files from the internet etc. )</a:t>
            </a:r>
          </a:p>
          <a:p>
            <a:pPr marL="800100" lvl="1" indent="-342900">
              <a:buFont typeface="Arial"/>
              <a:buChar char="•"/>
            </a:pPr>
            <a:endParaRPr lang="en-US" sz="2000" dirty="0"/>
          </a:p>
          <a:p>
            <a:pPr marL="342900" indent="-342900">
              <a:buFont typeface="Arial"/>
              <a:buChar char="•"/>
            </a:pPr>
            <a:endParaRPr lang="en-US" sz="2000" dirty="0"/>
          </a:p>
          <a:p>
            <a:endParaRPr lang="en-US" sz="2000" dirty="0"/>
          </a:p>
        </p:txBody>
      </p:sp>
      <p:pic>
        <p:nvPicPr>
          <p:cNvPr id="37" name="Picture 37" descr="Graphical user interface, application&#10;&#10;Description automatically generated">
            <a:extLst>
              <a:ext uri="{FF2B5EF4-FFF2-40B4-BE49-F238E27FC236}">
                <a16:creationId xmlns:a16="http://schemas.microsoft.com/office/drawing/2014/main" id="{D9F1350D-BC04-4A23-957B-343292DA29AD}"/>
              </a:ext>
            </a:extLst>
          </p:cNvPr>
          <p:cNvPicPr>
            <a:picLocks noChangeAspect="1"/>
          </p:cNvPicPr>
          <p:nvPr/>
        </p:nvPicPr>
        <p:blipFill>
          <a:blip r:embed="rId2"/>
          <a:stretch>
            <a:fillRect/>
          </a:stretch>
        </p:blipFill>
        <p:spPr>
          <a:xfrm>
            <a:off x="4733365" y="1363450"/>
            <a:ext cx="6804211" cy="4821384"/>
          </a:xfrm>
          <a:prstGeom prst="rect">
            <a:avLst/>
          </a:prstGeom>
        </p:spPr>
      </p:pic>
    </p:spTree>
    <p:extLst>
      <p:ext uri="{BB962C8B-B14F-4D97-AF65-F5344CB8AC3E}">
        <p14:creationId xmlns:p14="http://schemas.microsoft.com/office/powerpoint/2010/main" val="3013395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9FDA060-18E3-45F0-B064-898B3EA35CBE}"/>
              </a:ext>
            </a:extLst>
          </p:cNvPr>
          <p:cNvSpPr>
            <a:spLocks noGrp="1"/>
          </p:cNvSpPr>
          <p:nvPr>
            <p:ph type="sldNum" sz="quarter" idx="4"/>
          </p:nvPr>
        </p:nvSpPr>
        <p:spPr/>
        <p:txBody>
          <a:bodyPr/>
          <a:lstStyle/>
          <a:p>
            <a:fld id="{DDD2A080-DA64-4F5C-9131-47EB793B4410}" type="slidenum">
              <a:rPr lang="en-GB" smtClean="0"/>
              <a:pPr/>
              <a:t>35</a:t>
            </a:fld>
            <a:endParaRPr lang="en-GB"/>
          </a:p>
        </p:txBody>
      </p:sp>
      <p:sp>
        <p:nvSpPr>
          <p:cNvPr id="4" name="Text Placeholder 3">
            <a:extLst>
              <a:ext uri="{FF2B5EF4-FFF2-40B4-BE49-F238E27FC236}">
                <a16:creationId xmlns:a16="http://schemas.microsoft.com/office/drawing/2014/main" id="{B5E365BF-27CC-4111-9160-EA0848C43750}"/>
              </a:ext>
            </a:extLst>
          </p:cNvPr>
          <p:cNvSpPr>
            <a:spLocks noGrp="1"/>
          </p:cNvSpPr>
          <p:nvPr>
            <p:ph type="body" sz="quarter" idx="4294967295"/>
          </p:nvPr>
        </p:nvSpPr>
        <p:spPr>
          <a:xfrm>
            <a:off x="623627" y="895995"/>
            <a:ext cx="4951413" cy="733425"/>
          </a:xfrm>
        </p:spPr>
        <p:txBody>
          <a:bodyPr/>
          <a:lstStyle/>
          <a:p>
            <a:r>
              <a:rPr lang="en-US" sz="4000"/>
              <a:t>EC2</a:t>
            </a:r>
            <a:r>
              <a:rPr lang="en-US"/>
              <a:t> </a:t>
            </a:r>
            <a:r>
              <a:rPr lang="en-US" sz="4000"/>
              <a:t>INSTANCE TYPES</a:t>
            </a:r>
          </a:p>
        </p:txBody>
      </p:sp>
      <p:pic>
        <p:nvPicPr>
          <p:cNvPr id="9" name="Picture Placeholder 8">
            <a:extLst>
              <a:ext uri="{FF2B5EF4-FFF2-40B4-BE49-F238E27FC236}">
                <a16:creationId xmlns:a16="http://schemas.microsoft.com/office/drawing/2014/main" id="{020970D7-ED4B-49DE-9F22-E13372C22F36}"/>
              </a:ext>
            </a:extLst>
          </p:cNvPr>
          <p:cNvPicPr>
            <a:picLocks noGrp="1" noChangeAspect="1"/>
          </p:cNvPicPr>
          <p:nvPr>
            <p:ph type="pic" sz="quarter" idx="4294967295"/>
          </p:nvPr>
        </p:nvPicPr>
        <p:blipFill rotWithShape="1">
          <a:blip r:embed="rId2"/>
          <a:stretch/>
        </p:blipFill>
        <p:spPr>
          <a:xfrm>
            <a:off x="6629589" y="1848495"/>
            <a:ext cx="5010150" cy="2055812"/>
          </a:xfrm>
        </p:spPr>
      </p:pic>
      <p:sp>
        <p:nvSpPr>
          <p:cNvPr id="7" name="TextBox 6">
            <a:extLst>
              <a:ext uri="{FF2B5EF4-FFF2-40B4-BE49-F238E27FC236}">
                <a16:creationId xmlns:a16="http://schemas.microsoft.com/office/drawing/2014/main" id="{6CC54BF3-0EED-428D-8B1E-C20DE81DF38C}"/>
              </a:ext>
            </a:extLst>
          </p:cNvPr>
          <p:cNvSpPr txBox="1"/>
          <p:nvPr/>
        </p:nvSpPr>
        <p:spPr>
          <a:xfrm>
            <a:off x="658813" y="1711105"/>
            <a:ext cx="6194660" cy="4597019"/>
          </a:xfrm>
          <a:prstGeom prst="rect">
            <a:avLst/>
          </a:prstGeom>
          <a:solidFill>
            <a:srgbClr val="FFFFFF"/>
          </a:solidFill>
        </p:spPr>
        <p:txBody>
          <a:bodyPr wrap="square" lIns="36000" tIns="36000" rIns="36000" bIns="36000" rtlCol="0">
            <a:spAutoFit/>
          </a:bodyPr>
          <a:lstStyle/>
          <a:p>
            <a:r>
              <a:rPr lang="en-US" sz="2000" dirty="0"/>
              <a:t>You can use different types of EC2 instances that are optimized for different use cases: </a:t>
            </a:r>
            <a:r>
              <a:rPr lang="en-US" sz="2000" dirty="0">
                <a:hlinkClick r:id="rId3"/>
              </a:rPr>
              <a:t>https://aws.amazon.com/ec2/instance-types/</a:t>
            </a:r>
            <a:endParaRPr lang="en-US" sz="2000" dirty="0"/>
          </a:p>
          <a:p>
            <a:endParaRPr lang="en-US" sz="2000" dirty="0"/>
          </a:p>
          <a:p>
            <a:endParaRPr lang="en-US" sz="2000" dirty="0"/>
          </a:p>
          <a:p>
            <a:pPr algn="ctr"/>
            <a:r>
              <a:rPr lang="en-US" sz="2000" dirty="0"/>
              <a:t>AWS has the following naming convention:</a:t>
            </a:r>
          </a:p>
          <a:p>
            <a:pPr algn="ctr"/>
            <a:endParaRPr lang="en-US" sz="2000" dirty="0"/>
          </a:p>
          <a:p>
            <a:pPr algn="ctr"/>
            <a:r>
              <a:rPr lang="en-US" sz="2000" dirty="0">
                <a:solidFill>
                  <a:schemeClr val="tx2"/>
                </a:solidFill>
              </a:rPr>
              <a:t>m</a:t>
            </a:r>
            <a:r>
              <a:rPr lang="en-US" sz="2000" dirty="0">
                <a:solidFill>
                  <a:srgbClr val="FFD200"/>
                </a:solidFill>
              </a:rPr>
              <a:t>5.</a:t>
            </a:r>
            <a:r>
              <a:rPr lang="en-US" sz="2000" dirty="0">
                <a:solidFill>
                  <a:srgbClr val="00B050"/>
                </a:solidFill>
              </a:rPr>
              <a:t>2xlarge</a:t>
            </a:r>
          </a:p>
          <a:p>
            <a:pPr algn="ctr"/>
            <a:endParaRPr lang="en-US" sz="2000" dirty="0">
              <a:solidFill>
                <a:srgbClr val="FFD200"/>
              </a:solidFill>
            </a:endParaRPr>
          </a:p>
          <a:p>
            <a:pPr marL="285750" indent="-285750">
              <a:buFont typeface="Arial" panose="020B0604020202020204" pitchFamily="34" charset="0"/>
              <a:buChar char="•"/>
            </a:pPr>
            <a:r>
              <a:rPr lang="en-US" sz="2000" dirty="0">
                <a:solidFill>
                  <a:schemeClr val="tx2"/>
                </a:solidFill>
              </a:rPr>
              <a:t>m</a:t>
            </a:r>
            <a:r>
              <a:rPr lang="en-US" sz="2000" dirty="0"/>
              <a:t> : instance class</a:t>
            </a:r>
          </a:p>
          <a:p>
            <a:pPr marL="285750" indent="-285750">
              <a:buFont typeface="Arial" panose="020B0604020202020204" pitchFamily="34" charset="0"/>
              <a:buChar char="•"/>
            </a:pPr>
            <a:r>
              <a:rPr lang="en-US" sz="2000" dirty="0">
                <a:solidFill>
                  <a:srgbClr val="FFD200"/>
                </a:solidFill>
              </a:rPr>
              <a:t>5 </a:t>
            </a:r>
            <a:r>
              <a:rPr lang="en-US" sz="2000" dirty="0"/>
              <a:t>: generation (AWS improve them over time)</a:t>
            </a:r>
          </a:p>
          <a:p>
            <a:pPr marL="285750" indent="-285750">
              <a:buFont typeface="Arial" panose="020B0604020202020204" pitchFamily="34" charset="0"/>
              <a:buChar char="•"/>
            </a:pPr>
            <a:r>
              <a:rPr lang="en-US" sz="2000" dirty="0">
                <a:solidFill>
                  <a:srgbClr val="00B050"/>
                </a:solidFill>
              </a:rPr>
              <a:t>2xlarge</a:t>
            </a:r>
            <a:r>
              <a:rPr lang="en-US" sz="2000" dirty="0">
                <a:solidFill>
                  <a:srgbClr val="FFD200"/>
                </a:solidFill>
              </a:rPr>
              <a:t> </a:t>
            </a:r>
            <a:r>
              <a:rPr lang="en-US" sz="2000" dirty="0"/>
              <a:t>: size within the instance class</a:t>
            </a:r>
          </a:p>
          <a:p>
            <a:endParaRPr lang="en-US" dirty="0"/>
          </a:p>
          <a:p>
            <a:pPr marL="285750" indent="-285750">
              <a:buFont typeface="Arial" panose="020B0604020202020204" pitchFamily="34" charset="0"/>
              <a:buChar char="•"/>
            </a:pPr>
            <a:endParaRPr lang="en-US" dirty="0">
              <a:solidFill>
                <a:srgbClr val="FFD200"/>
              </a:solidFill>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1560439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t>EC2 IP ADDRESS</a:t>
            </a:r>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36</a:t>
            </a:fld>
            <a:endParaRPr lang="en-GB" noProof="0"/>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6" name="TextBox 5">
            <a:extLst>
              <a:ext uri="{FF2B5EF4-FFF2-40B4-BE49-F238E27FC236}">
                <a16:creationId xmlns:a16="http://schemas.microsoft.com/office/drawing/2014/main" id="{ADC59B8A-F5EB-445F-8739-487A1E81E6D7}"/>
              </a:ext>
            </a:extLst>
          </p:cNvPr>
          <p:cNvSpPr txBox="1"/>
          <p:nvPr/>
        </p:nvSpPr>
        <p:spPr>
          <a:xfrm>
            <a:off x="630389" y="1364471"/>
            <a:ext cx="9647530" cy="1303809"/>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marL="342900" indent="-342900">
              <a:buFont typeface="Arial"/>
              <a:buChar char="•"/>
            </a:pPr>
            <a:r>
              <a:rPr lang="en-US" sz="2000"/>
              <a:t>EC2 instance must have IP address assigned to it</a:t>
            </a:r>
          </a:p>
          <a:p>
            <a:pPr marL="800100" lvl="1" indent="-342900">
              <a:buFont typeface="Arial"/>
              <a:buChar char="•"/>
            </a:pPr>
            <a:endParaRPr lang="en-US" sz="2000"/>
          </a:p>
          <a:p>
            <a:pPr marL="342900" indent="-342900">
              <a:buFont typeface="Arial"/>
              <a:buChar char="•"/>
            </a:pPr>
            <a:endParaRPr lang="en-US" sz="2000"/>
          </a:p>
          <a:p>
            <a:endParaRPr lang="en-US" sz="2000"/>
          </a:p>
        </p:txBody>
      </p:sp>
      <p:graphicFrame>
        <p:nvGraphicFramePr>
          <p:cNvPr id="3" name="Table 8">
            <a:extLst>
              <a:ext uri="{FF2B5EF4-FFF2-40B4-BE49-F238E27FC236}">
                <a16:creationId xmlns:a16="http://schemas.microsoft.com/office/drawing/2014/main" id="{5FE26B37-816C-489B-8D70-1F3C4692170E}"/>
              </a:ext>
            </a:extLst>
          </p:cNvPr>
          <p:cNvGraphicFramePr>
            <a:graphicFrameLocks noGrp="1"/>
          </p:cNvGraphicFramePr>
          <p:nvPr/>
        </p:nvGraphicFramePr>
        <p:xfrm>
          <a:off x="708211" y="2223247"/>
          <a:ext cx="8168640" cy="1830592"/>
        </p:xfrm>
        <a:graphic>
          <a:graphicData uri="http://schemas.openxmlformats.org/drawingml/2006/table">
            <a:tbl>
              <a:tblPr firstRow="1" bandRow="1">
                <a:tableStyleId>{69012ECD-51FC-41F1-AA8D-1B2483CD663E}</a:tableStyleId>
              </a:tblPr>
              <a:tblGrid>
                <a:gridCol w="4084320">
                  <a:extLst>
                    <a:ext uri="{9D8B030D-6E8A-4147-A177-3AD203B41FA5}">
                      <a16:colId xmlns:a16="http://schemas.microsoft.com/office/drawing/2014/main" val="704424191"/>
                    </a:ext>
                  </a:extLst>
                </a:gridCol>
                <a:gridCol w="4084320">
                  <a:extLst>
                    <a:ext uri="{9D8B030D-6E8A-4147-A177-3AD203B41FA5}">
                      <a16:colId xmlns:a16="http://schemas.microsoft.com/office/drawing/2014/main" val="382564388"/>
                    </a:ext>
                  </a:extLst>
                </a:gridCol>
              </a:tblGrid>
              <a:tr h="367552">
                <a:tc>
                  <a:txBody>
                    <a:bodyPr/>
                    <a:lstStyle/>
                    <a:p>
                      <a:r>
                        <a:rPr lang="en-US"/>
                        <a:t>Type</a:t>
                      </a:r>
                    </a:p>
                  </a:txBody>
                  <a:tcPr/>
                </a:tc>
                <a:tc>
                  <a:txBody>
                    <a:bodyPr/>
                    <a:lstStyle/>
                    <a:p>
                      <a:r>
                        <a:rPr lang="en-US"/>
                        <a:t>Description</a:t>
                      </a:r>
                    </a:p>
                  </a:txBody>
                  <a:tcPr/>
                </a:tc>
                <a:extLst>
                  <a:ext uri="{0D108BD9-81ED-4DB2-BD59-A6C34878D82A}">
                    <a16:rowId xmlns:a16="http://schemas.microsoft.com/office/drawing/2014/main" val="2053643997"/>
                  </a:ext>
                </a:extLst>
              </a:tr>
              <a:tr h="370840">
                <a:tc>
                  <a:txBody>
                    <a:bodyPr/>
                    <a:lstStyle/>
                    <a:p>
                      <a:r>
                        <a:rPr lang="en-US"/>
                        <a:t>Public IP address</a:t>
                      </a:r>
                    </a:p>
                  </a:txBody>
                  <a:tcPr/>
                </a:tc>
                <a:tc>
                  <a:txBody>
                    <a:bodyPr/>
                    <a:lstStyle/>
                    <a:p>
                      <a:r>
                        <a:rPr lang="en-US" dirty="0"/>
                        <a:t>You can connect to it through the internet</a:t>
                      </a:r>
                    </a:p>
                    <a:p>
                      <a:pPr lvl="0">
                        <a:buNone/>
                      </a:pPr>
                      <a:r>
                        <a:rPr lang="en-US" dirty="0"/>
                        <a:t>Must be unique across the whole web</a:t>
                      </a:r>
                    </a:p>
                    <a:p>
                      <a:pPr lvl="0">
                        <a:buNone/>
                      </a:pPr>
                      <a:r>
                        <a:rPr lang="en-US" dirty="0"/>
                        <a:t>Lost when the instance is stopped</a:t>
                      </a:r>
                    </a:p>
                    <a:p>
                      <a:pPr lvl="0">
                        <a:buNone/>
                      </a:pPr>
                      <a:r>
                        <a:rPr lang="en-US" dirty="0"/>
                        <a:t>Associated with private IP address on the instance</a:t>
                      </a:r>
                    </a:p>
                  </a:txBody>
                  <a:tcPr/>
                </a:tc>
                <a:extLst>
                  <a:ext uri="{0D108BD9-81ED-4DB2-BD59-A6C34878D82A}">
                    <a16:rowId xmlns:a16="http://schemas.microsoft.com/office/drawing/2014/main" val="2377770161"/>
                  </a:ext>
                </a:extLst>
              </a:tr>
            </a:tbl>
          </a:graphicData>
        </a:graphic>
      </p:graphicFrame>
    </p:spTree>
    <p:extLst>
      <p:ext uri="{BB962C8B-B14F-4D97-AF65-F5344CB8AC3E}">
        <p14:creationId xmlns:p14="http://schemas.microsoft.com/office/powerpoint/2010/main" val="11991456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t>EC2 IP ADDRESS</a:t>
            </a:r>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37</a:t>
            </a:fld>
            <a:endParaRPr lang="en-GB" noProof="0"/>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6" name="TextBox 5">
            <a:extLst>
              <a:ext uri="{FF2B5EF4-FFF2-40B4-BE49-F238E27FC236}">
                <a16:creationId xmlns:a16="http://schemas.microsoft.com/office/drawing/2014/main" id="{ADC59B8A-F5EB-445F-8739-487A1E81E6D7}"/>
              </a:ext>
            </a:extLst>
          </p:cNvPr>
          <p:cNvSpPr txBox="1"/>
          <p:nvPr/>
        </p:nvSpPr>
        <p:spPr>
          <a:xfrm>
            <a:off x="630389" y="1364471"/>
            <a:ext cx="9647530" cy="1303809"/>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marL="342900" indent="-342900">
              <a:buFont typeface="Arial"/>
              <a:buChar char="•"/>
            </a:pPr>
            <a:r>
              <a:rPr lang="en-US" sz="2000"/>
              <a:t>EC2 instance must have IP address assigned to it</a:t>
            </a:r>
          </a:p>
          <a:p>
            <a:pPr marL="800100" lvl="1" indent="-342900">
              <a:buFont typeface="Arial"/>
              <a:buChar char="•"/>
            </a:pPr>
            <a:endParaRPr lang="en-US" sz="2000"/>
          </a:p>
          <a:p>
            <a:pPr marL="342900" indent="-342900">
              <a:buFont typeface="Arial"/>
              <a:buChar char="•"/>
            </a:pPr>
            <a:endParaRPr lang="en-US" sz="2000"/>
          </a:p>
          <a:p>
            <a:endParaRPr lang="en-US" sz="2000"/>
          </a:p>
        </p:txBody>
      </p:sp>
      <p:graphicFrame>
        <p:nvGraphicFramePr>
          <p:cNvPr id="3" name="Table 8">
            <a:extLst>
              <a:ext uri="{FF2B5EF4-FFF2-40B4-BE49-F238E27FC236}">
                <a16:creationId xmlns:a16="http://schemas.microsoft.com/office/drawing/2014/main" id="{5FE26B37-816C-489B-8D70-1F3C4692170E}"/>
              </a:ext>
            </a:extLst>
          </p:cNvPr>
          <p:cNvGraphicFramePr>
            <a:graphicFrameLocks noGrp="1"/>
          </p:cNvGraphicFramePr>
          <p:nvPr/>
        </p:nvGraphicFramePr>
        <p:xfrm>
          <a:off x="708211" y="2223247"/>
          <a:ext cx="8168640" cy="2059049"/>
        </p:xfrm>
        <a:graphic>
          <a:graphicData uri="http://schemas.openxmlformats.org/drawingml/2006/table">
            <a:tbl>
              <a:tblPr firstRow="1" bandRow="1">
                <a:tableStyleId>{69012ECD-51FC-41F1-AA8D-1B2483CD663E}</a:tableStyleId>
              </a:tblPr>
              <a:tblGrid>
                <a:gridCol w="4084320">
                  <a:extLst>
                    <a:ext uri="{9D8B030D-6E8A-4147-A177-3AD203B41FA5}">
                      <a16:colId xmlns:a16="http://schemas.microsoft.com/office/drawing/2014/main" val="704424191"/>
                    </a:ext>
                  </a:extLst>
                </a:gridCol>
                <a:gridCol w="4084320">
                  <a:extLst>
                    <a:ext uri="{9D8B030D-6E8A-4147-A177-3AD203B41FA5}">
                      <a16:colId xmlns:a16="http://schemas.microsoft.com/office/drawing/2014/main" val="382564388"/>
                    </a:ext>
                  </a:extLst>
                </a:gridCol>
              </a:tblGrid>
              <a:tr h="305837">
                <a:tc>
                  <a:txBody>
                    <a:bodyPr/>
                    <a:lstStyle/>
                    <a:p>
                      <a:r>
                        <a:rPr lang="en-US"/>
                        <a:t>Type</a:t>
                      </a:r>
                    </a:p>
                  </a:txBody>
                  <a:tcPr/>
                </a:tc>
                <a:tc>
                  <a:txBody>
                    <a:bodyPr/>
                    <a:lstStyle/>
                    <a:p>
                      <a:r>
                        <a:rPr lang="en-US"/>
                        <a:t>Description</a:t>
                      </a:r>
                    </a:p>
                  </a:txBody>
                  <a:tcPr/>
                </a:tc>
                <a:extLst>
                  <a:ext uri="{0D108BD9-81ED-4DB2-BD59-A6C34878D82A}">
                    <a16:rowId xmlns:a16="http://schemas.microsoft.com/office/drawing/2014/main" val="2053643997"/>
                  </a:ext>
                </a:extLst>
              </a:tr>
              <a:tr h="1693289">
                <a:tc>
                  <a:txBody>
                    <a:bodyPr/>
                    <a:lstStyle/>
                    <a:p>
                      <a:r>
                        <a:rPr lang="en-US"/>
                        <a:t>Private IP address</a:t>
                      </a:r>
                    </a:p>
                  </a:txBody>
                  <a:tcPr/>
                </a:tc>
                <a:tc>
                  <a:txBody>
                    <a:bodyPr/>
                    <a:lstStyle/>
                    <a:p>
                      <a:r>
                        <a:rPr lang="en-US"/>
                        <a:t>EC2 instance always have private IP address</a:t>
                      </a:r>
                    </a:p>
                    <a:p>
                      <a:pPr lvl="0">
                        <a:buNone/>
                      </a:pPr>
                      <a:r>
                        <a:rPr lang="en-US"/>
                        <a:t>Private IP address for internal 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Must be unique across the private network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Retained when the instance is stopped</a:t>
                      </a:r>
                    </a:p>
                  </a:txBody>
                  <a:tcPr/>
                </a:tc>
                <a:extLst>
                  <a:ext uri="{0D108BD9-81ED-4DB2-BD59-A6C34878D82A}">
                    <a16:rowId xmlns:a16="http://schemas.microsoft.com/office/drawing/2014/main" val="2377770161"/>
                  </a:ext>
                </a:extLst>
              </a:tr>
            </a:tbl>
          </a:graphicData>
        </a:graphic>
      </p:graphicFrame>
    </p:spTree>
    <p:extLst>
      <p:ext uri="{BB962C8B-B14F-4D97-AF65-F5344CB8AC3E}">
        <p14:creationId xmlns:p14="http://schemas.microsoft.com/office/powerpoint/2010/main" val="30382855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t>EC2 IP ADDRESS</a:t>
            </a:r>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38</a:t>
            </a:fld>
            <a:endParaRPr lang="en-GB" noProof="0"/>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6" name="TextBox 5">
            <a:extLst>
              <a:ext uri="{FF2B5EF4-FFF2-40B4-BE49-F238E27FC236}">
                <a16:creationId xmlns:a16="http://schemas.microsoft.com/office/drawing/2014/main" id="{ADC59B8A-F5EB-445F-8739-487A1E81E6D7}"/>
              </a:ext>
            </a:extLst>
          </p:cNvPr>
          <p:cNvSpPr txBox="1"/>
          <p:nvPr/>
        </p:nvSpPr>
        <p:spPr>
          <a:xfrm>
            <a:off x="630389" y="1364471"/>
            <a:ext cx="9647530" cy="1303809"/>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marL="342900" indent="-342900">
              <a:buFont typeface="Arial"/>
              <a:buChar char="•"/>
            </a:pPr>
            <a:r>
              <a:rPr lang="en-US" sz="2000"/>
              <a:t>EC2 instance must have IP address assigned to it</a:t>
            </a:r>
          </a:p>
          <a:p>
            <a:pPr marL="800100" lvl="1" indent="-342900">
              <a:buFont typeface="Arial"/>
              <a:buChar char="•"/>
            </a:pPr>
            <a:endParaRPr lang="en-US" sz="2000"/>
          </a:p>
          <a:p>
            <a:pPr marL="342900" indent="-342900">
              <a:buFont typeface="Arial"/>
              <a:buChar char="•"/>
            </a:pPr>
            <a:endParaRPr lang="en-US" sz="2000"/>
          </a:p>
          <a:p>
            <a:endParaRPr lang="en-US" sz="2000"/>
          </a:p>
        </p:txBody>
      </p:sp>
      <p:graphicFrame>
        <p:nvGraphicFramePr>
          <p:cNvPr id="3" name="Table 8">
            <a:extLst>
              <a:ext uri="{FF2B5EF4-FFF2-40B4-BE49-F238E27FC236}">
                <a16:creationId xmlns:a16="http://schemas.microsoft.com/office/drawing/2014/main" id="{5FE26B37-816C-489B-8D70-1F3C4692170E}"/>
              </a:ext>
            </a:extLst>
          </p:cNvPr>
          <p:cNvGraphicFramePr>
            <a:graphicFrameLocks noGrp="1"/>
          </p:cNvGraphicFramePr>
          <p:nvPr/>
        </p:nvGraphicFramePr>
        <p:xfrm>
          <a:off x="708211" y="2223247"/>
          <a:ext cx="8168640" cy="3200400"/>
        </p:xfrm>
        <a:graphic>
          <a:graphicData uri="http://schemas.openxmlformats.org/drawingml/2006/table">
            <a:tbl>
              <a:tblPr firstRow="1" bandRow="1">
                <a:tableStyleId>{69012ECD-51FC-41F1-AA8D-1B2483CD663E}</a:tableStyleId>
              </a:tblPr>
              <a:tblGrid>
                <a:gridCol w="4084320">
                  <a:extLst>
                    <a:ext uri="{9D8B030D-6E8A-4147-A177-3AD203B41FA5}">
                      <a16:colId xmlns:a16="http://schemas.microsoft.com/office/drawing/2014/main" val="704424191"/>
                    </a:ext>
                  </a:extLst>
                </a:gridCol>
                <a:gridCol w="4084320">
                  <a:extLst>
                    <a:ext uri="{9D8B030D-6E8A-4147-A177-3AD203B41FA5}">
                      <a16:colId xmlns:a16="http://schemas.microsoft.com/office/drawing/2014/main" val="382564388"/>
                    </a:ext>
                  </a:extLst>
                </a:gridCol>
              </a:tblGrid>
              <a:tr h="284136">
                <a:tc>
                  <a:txBody>
                    <a:bodyPr/>
                    <a:lstStyle/>
                    <a:p>
                      <a:r>
                        <a:rPr lang="en-US"/>
                        <a:t>Type</a:t>
                      </a:r>
                    </a:p>
                  </a:txBody>
                  <a:tcPr/>
                </a:tc>
                <a:tc>
                  <a:txBody>
                    <a:bodyPr/>
                    <a:lstStyle/>
                    <a:p>
                      <a:r>
                        <a:rPr lang="en-US"/>
                        <a:t>Description</a:t>
                      </a:r>
                    </a:p>
                  </a:txBody>
                  <a:tcPr/>
                </a:tc>
                <a:extLst>
                  <a:ext uri="{0D108BD9-81ED-4DB2-BD59-A6C34878D82A}">
                    <a16:rowId xmlns:a16="http://schemas.microsoft.com/office/drawing/2014/main" val="2053643997"/>
                  </a:ext>
                </a:extLst>
              </a:tr>
              <a:tr h="2647322">
                <a:tc>
                  <a:txBody>
                    <a:bodyPr/>
                    <a:lstStyle/>
                    <a:p>
                      <a:r>
                        <a:rPr lang="en-US"/>
                        <a:t>Elastic IP address</a:t>
                      </a:r>
                    </a:p>
                  </a:txBody>
                  <a:tcPr/>
                </a:tc>
                <a:tc>
                  <a:txBody>
                    <a:bodyPr/>
                    <a:lstStyle/>
                    <a:p>
                      <a:r>
                        <a:rPr lang="en-US"/>
                        <a:t>Static Public IP address</a:t>
                      </a:r>
                    </a:p>
                    <a:p>
                      <a:pPr lvl="0">
                        <a:buNone/>
                      </a:pPr>
                      <a:r>
                        <a:rPr lang="en-US"/>
                        <a:t>Can be access through internet</a:t>
                      </a:r>
                    </a:p>
                    <a:p>
                      <a:pPr lvl="0">
                        <a:buNone/>
                      </a:pPr>
                      <a:r>
                        <a:rPr lang="en-US"/>
                        <a:t>IP address is not lost when you stop the instance</a:t>
                      </a:r>
                    </a:p>
                    <a:p>
                      <a:pPr lvl="0">
                        <a:buNone/>
                      </a:pPr>
                      <a:r>
                        <a:rPr lang="en-US"/>
                        <a:t>You are not charged if you are using it</a:t>
                      </a:r>
                    </a:p>
                    <a:p>
                      <a:pPr lvl="0">
                        <a:buNone/>
                      </a:pPr>
                      <a:r>
                        <a:rPr lang="en-US"/>
                        <a:t>You are charged if you not use it</a:t>
                      </a:r>
                    </a:p>
                    <a:p>
                      <a:pPr lvl="0">
                        <a:buNone/>
                      </a:pPr>
                      <a:r>
                        <a:rPr lang="en-US"/>
                        <a:t>Associated with a private IP address on the instance</a:t>
                      </a:r>
                    </a:p>
                    <a:p>
                      <a:pPr lvl="0">
                        <a:buNone/>
                      </a:pPr>
                      <a:r>
                        <a:rPr lang="en-US"/>
                        <a:t>Can be moved between instances</a:t>
                      </a:r>
                    </a:p>
                    <a:p>
                      <a:pPr lvl="0">
                        <a:buNone/>
                      </a:pPr>
                      <a:endParaRPr lang="en-US"/>
                    </a:p>
                  </a:txBody>
                  <a:tcPr/>
                </a:tc>
                <a:extLst>
                  <a:ext uri="{0D108BD9-81ED-4DB2-BD59-A6C34878D82A}">
                    <a16:rowId xmlns:a16="http://schemas.microsoft.com/office/drawing/2014/main" val="2377770161"/>
                  </a:ext>
                </a:extLst>
              </a:tr>
            </a:tbl>
          </a:graphicData>
        </a:graphic>
      </p:graphicFrame>
    </p:spTree>
    <p:extLst>
      <p:ext uri="{BB962C8B-B14F-4D97-AF65-F5344CB8AC3E}">
        <p14:creationId xmlns:p14="http://schemas.microsoft.com/office/powerpoint/2010/main" val="7917535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05B51E-488A-42C1-A7F8-B0ED36491C57}"/>
              </a:ext>
            </a:extLst>
          </p:cNvPr>
          <p:cNvSpPr>
            <a:spLocks noGrp="1"/>
          </p:cNvSpPr>
          <p:nvPr>
            <p:ph type="title"/>
          </p:nvPr>
        </p:nvSpPr>
        <p:spPr/>
        <p:txBody>
          <a:bodyPr/>
          <a:lstStyle/>
          <a:p>
            <a:r>
              <a:rPr lang="en-US" b="0"/>
              <a:t>EC2 Instance storage</a:t>
            </a:r>
          </a:p>
        </p:txBody>
      </p:sp>
      <p:sp>
        <p:nvSpPr>
          <p:cNvPr id="4" name="Slide Number Placeholder 3">
            <a:extLst>
              <a:ext uri="{FF2B5EF4-FFF2-40B4-BE49-F238E27FC236}">
                <a16:creationId xmlns:a16="http://schemas.microsoft.com/office/drawing/2014/main" id="{BD8D337F-618E-4B52-9BC4-E6E72766BA4A}"/>
              </a:ext>
            </a:extLst>
          </p:cNvPr>
          <p:cNvSpPr>
            <a:spLocks noGrp="1"/>
          </p:cNvSpPr>
          <p:nvPr>
            <p:ph type="sldNum" sz="quarter" idx="4"/>
          </p:nvPr>
        </p:nvSpPr>
        <p:spPr/>
        <p:txBody>
          <a:bodyPr/>
          <a:lstStyle/>
          <a:p>
            <a:fld id="{DDD2A080-DA64-4F5C-9131-47EB793B4410}" type="slidenum">
              <a:rPr lang="en-GB" smtClean="0"/>
              <a:pPr/>
              <a:t>39</a:t>
            </a:fld>
            <a:endParaRPr lang="en-GB"/>
          </a:p>
        </p:txBody>
      </p:sp>
      <p:sp>
        <p:nvSpPr>
          <p:cNvPr id="8" name="TextBox 7">
            <a:extLst>
              <a:ext uri="{FF2B5EF4-FFF2-40B4-BE49-F238E27FC236}">
                <a16:creationId xmlns:a16="http://schemas.microsoft.com/office/drawing/2014/main" id="{AF04F573-9C8E-4D2C-875A-4A3A82A1F03F}"/>
              </a:ext>
            </a:extLst>
          </p:cNvPr>
          <p:cNvSpPr txBox="1"/>
          <p:nvPr/>
        </p:nvSpPr>
        <p:spPr>
          <a:xfrm>
            <a:off x="658813" y="1457608"/>
            <a:ext cx="5234993" cy="4735518"/>
          </a:xfrm>
          <a:prstGeom prst="rect">
            <a:avLst/>
          </a:prstGeom>
          <a:noFill/>
        </p:spPr>
        <p:txBody>
          <a:bodyPr wrap="square" lIns="36000" tIns="36000" rIns="36000" bIns="36000" rtlCol="0">
            <a:spAutoFit/>
          </a:bodyPr>
          <a:lstStyle/>
          <a:p>
            <a:r>
              <a:rPr lang="en-US" sz="1700" b="1" dirty="0"/>
              <a:t>EBS – Elastic Block Store </a:t>
            </a:r>
          </a:p>
          <a:p>
            <a:pPr marL="742950" lvl="1" indent="-285750">
              <a:buFont typeface="Arial" panose="020B0604020202020204" pitchFamily="34" charset="0"/>
              <a:buChar char="•"/>
            </a:pPr>
            <a:r>
              <a:rPr lang="en-US" sz="1700" dirty="0"/>
              <a:t>It allows you instance to persist data</a:t>
            </a:r>
          </a:p>
          <a:p>
            <a:pPr marL="742950" lvl="1" indent="-285750">
              <a:buFont typeface="Arial" panose="020B0604020202020204" pitchFamily="34" charset="0"/>
              <a:buChar char="•"/>
            </a:pPr>
            <a:r>
              <a:rPr lang="en-US" sz="1700" dirty="0"/>
              <a:t>It is a network drive, uses network to communicate the instances, there might be a bit of latency</a:t>
            </a:r>
          </a:p>
          <a:p>
            <a:pPr marL="742950" lvl="1" indent="-285750">
              <a:buFont typeface="Arial" panose="020B0604020202020204" pitchFamily="34" charset="0"/>
              <a:buChar char="•"/>
            </a:pPr>
            <a:r>
              <a:rPr lang="en-US" sz="1700" dirty="0"/>
              <a:t>Analogy : think of them as a “network USB stick”</a:t>
            </a:r>
          </a:p>
          <a:p>
            <a:pPr marL="742950" lvl="1" indent="-285750">
              <a:buFont typeface="Arial" panose="020B0604020202020204" pitchFamily="34" charset="0"/>
              <a:buChar char="•"/>
            </a:pPr>
            <a:r>
              <a:rPr lang="en-US" sz="1700" dirty="0"/>
              <a:t>Can be detached from one instance and attached to another</a:t>
            </a:r>
          </a:p>
          <a:p>
            <a:pPr marL="742950" lvl="1" indent="-285750">
              <a:buFont typeface="Arial" panose="020B0604020202020204" pitchFamily="34" charset="0"/>
              <a:buChar char="•"/>
            </a:pPr>
            <a:r>
              <a:rPr lang="en-US" sz="1700" dirty="0"/>
              <a:t>It is locked to one availability zone</a:t>
            </a:r>
          </a:p>
          <a:p>
            <a:pPr marL="742950" lvl="1" indent="-285750">
              <a:buFont typeface="Arial" panose="020B0604020202020204" pitchFamily="34" charset="0"/>
              <a:buChar char="•"/>
            </a:pPr>
            <a:r>
              <a:rPr lang="en-US" sz="1700" dirty="0"/>
              <a:t>It have provisioned capacity </a:t>
            </a:r>
          </a:p>
          <a:p>
            <a:endParaRPr lang="en-US" sz="1700" dirty="0"/>
          </a:p>
          <a:p>
            <a:r>
              <a:rPr lang="en-US" sz="1700" b="1" dirty="0"/>
              <a:t>EFS – Elastic File System</a:t>
            </a:r>
          </a:p>
          <a:p>
            <a:pPr marL="742950" lvl="1" indent="-285750">
              <a:buFont typeface="Arial" panose="020B0604020202020204" pitchFamily="34" charset="0"/>
              <a:buChar char="•"/>
            </a:pPr>
            <a:r>
              <a:rPr lang="en-US" sz="1700" dirty="0"/>
              <a:t>Can be mounted to many instances in many AZ</a:t>
            </a:r>
          </a:p>
          <a:p>
            <a:pPr marL="742950" lvl="1" indent="-285750">
              <a:buFont typeface="Arial" panose="020B0604020202020204" pitchFamily="34" charset="0"/>
              <a:buChar char="•"/>
            </a:pPr>
            <a:r>
              <a:rPr lang="en-US" sz="1700" dirty="0"/>
              <a:t>Highly available, scalable, expensive</a:t>
            </a:r>
          </a:p>
          <a:p>
            <a:pPr marL="742950" lvl="1" indent="-285750">
              <a:buFont typeface="Arial" panose="020B0604020202020204" pitchFamily="34" charset="0"/>
              <a:buChar char="•"/>
            </a:pPr>
            <a:r>
              <a:rPr lang="en-US" sz="1700" dirty="0"/>
              <a:t>Compatible with Linux based AMI (not Windows)</a:t>
            </a:r>
          </a:p>
          <a:p>
            <a:pPr marL="742950" lvl="1" indent="-285750">
              <a:buFont typeface="Arial" panose="020B0604020202020204" pitchFamily="34" charset="0"/>
              <a:buChar char="•"/>
            </a:pPr>
            <a:r>
              <a:rPr lang="en-US" sz="1700" dirty="0"/>
              <a:t>File system scales automatically, pay per use, no capacity planning</a:t>
            </a:r>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400" dirty="0"/>
          </a:p>
        </p:txBody>
      </p:sp>
      <p:pic>
        <p:nvPicPr>
          <p:cNvPr id="14" name="Picture 13">
            <a:extLst>
              <a:ext uri="{FF2B5EF4-FFF2-40B4-BE49-F238E27FC236}">
                <a16:creationId xmlns:a16="http://schemas.microsoft.com/office/drawing/2014/main" id="{C2806FF0-C452-4D86-A48B-50FE36CA966B}"/>
              </a:ext>
            </a:extLst>
          </p:cNvPr>
          <p:cNvPicPr>
            <a:picLocks noChangeAspect="1"/>
          </p:cNvPicPr>
          <p:nvPr/>
        </p:nvPicPr>
        <p:blipFill>
          <a:blip r:embed="rId2"/>
          <a:stretch>
            <a:fillRect/>
          </a:stretch>
        </p:blipFill>
        <p:spPr>
          <a:xfrm>
            <a:off x="6223692" y="1595437"/>
            <a:ext cx="5448300" cy="3667125"/>
          </a:xfrm>
          <a:prstGeom prst="rect">
            <a:avLst/>
          </a:prstGeom>
        </p:spPr>
      </p:pic>
    </p:spTree>
    <p:extLst>
      <p:ext uri="{BB962C8B-B14F-4D97-AF65-F5344CB8AC3E}">
        <p14:creationId xmlns:p14="http://schemas.microsoft.com/office/powerpoint/2010/main" val="1793279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174" y="497472"/>
            <a:ext cx="9600028" cy="872436"/>
          </a:xfrm>
        </p:spPr>
        <p:txBody>
          <a:bodyPr/>
          <a:lstStyle/>
          <a:p>
            <a:r>
              <a:rPr lang="en-GB"/>
              <a:t>Introduction to cloud computing</a:t>
            </a:r>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4</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Cloud computing</a:t>
            </a:r>
          </a:p>
        </p:txBody>
      </p:sp>
      <p:sp>
        <p:nvSpPr>
          <p:cNvPr id="6" name="Text Placeholder 5">
            <a:extLst>
              <a:ext uri="{FF2B5EF4-FFF2-40B4-BE49-F238E27FC236}">
                <a16:creationId xmlns:a16="http://schemas.microsoft.com/office/drawing/2014/main" id="{5199804C-A0D2-7B42-AC8D-937D8DF08591}"/>
              </a:ext>
            </a:extLst>
          </p:cNvPr>
          <p:cNvSpPr>
            <a:spLocks noGrp="1"/>
          </p:cNvSpPr>
          <p:nvPr>
            <p:ph type="body" sz="quarter" idx="12"/>
          </p:nvPr>
        </p:nvSpPr>
        <p:spPr>
          <a:xfrm>
            <a:off x="790879" y="1632693"/>
            <a:ext cx="9952787" cy="4475163"/>
          </a:xfrm>
        </p:spPr>
        <p:txBody>
          <a:bodyPr vert="horz" lIns="0" tIns="0" rIns="0" bIns="0" rtlCol="0" anchor="t">
            <a:noAutofit/>
          </a:bodyPr>
          <a:lstStyle/>
          <a:p>
            <a:pPr marL="457200" indent="-457200">
              <a:spcBef>
                <a:spcPts val="600"/>
              </a:spcBef>
              <a:buFont typeface="Arial" panose="020B0604020202020204" pitchFamily="34" charset="0"/>
              <a:buChar char="•"/>
            </a:pPr>
            <a:r>
              <a:rPr lang="en-US" dirty="0">
                <a:solidFill>
                  <a:schemeClr val="tx1"/>
                </a:solidFill>
              </a:rPr>
              <a:t>What is cloud computing?</a:t>
            </a:r>
          </a:p>
          <a:p>
            <a:pPr marL="457200" indent="-457200">
              <a:spcBef>
                <a:spcPts val="600"/>
              </a:spcBef>
              <a:buFont typeface="Arial" panose="020B0604020202020204" pitchFamily="34" charset="0"/>
              <a:buChar char="•"/>
            </a:pPr>
            <a:r>
              <a:rPr lang="en-US" dirty="0">
                <a:solidFill>
                  <a:schemeClr val="tx1"/>
                </a:solidFill>
              </a:rPr>
              <a:t>Legacy IT or Traditional IT – on-premises</a:t>
            </a:r>
          </a:p>
          <a:p>
            <a:pPr marL="457200" indent="-457200">
              <a:spcBef>
                <a:spcPts val="600"/>
              </a:spcBef>
              <a:buFont typeface="Arial" panose="020B0604020202020204" pitchFamily="34" charset="0"/>
              <a:buChar char="•"/>
            </a:pPr>
            <a:r>
              <a:rPr lang="en-US" dirty="0">
                <a:solidFill>
                  <a:schemeClr val="tx1"/>
                </a:solidFill>
              </a:rPr>
              <a:t>Advantages of cloud computing:</a:t>
            </a:r>
          </a:p>
          <a:p>
            <a:pPr marL="457200" indent="-457200">
              <a:buFont typeface="Arial" panose="020B0604020202020204" pitchFamily="34" charset="0"/>
              <a:buChar char="•"/>
            </a:pPr>
            <a:endParaRPr lang="en-US" dirty="0">
              <a:solidFill>
                <a:schemeClr val="tx1"/>
              </a:solidFill>
            </a:endParaRPr>
          </a:p>
          <a:p>
            <a:r>
              <a:rPr lang="en-US" dirty="0">
                <a:solidFill>
                  <a:schemeClr val="tx1"/>
                </a:solidFill>
              </a:rPr>
              <a:t>	- flexibility</a:t>
            </a:r>
          </a:p>
          <a:p>
            <a:r>
              <a:rPr lang="en-US" dirty="0">
                <a:solidFill>
                  <a:schemeClr val="tx1"/>
                </a:solidFill>
              </a:rPr>
              <a:t>	- lower operating costs</a:t>
            </a:r>
          </a:p>
          <a:p>
            <a:r>
              <a:rPr lang="en-US" dirty="0">
                <a:solidFill>
                  <a:schemeClr val="tx1"/>
                </a:solidFill>
              </a:rPr>
              <a:t>	- elasticity</a:t>
            </a:r>
          </a:p>
          <a:p>
            <a:r>
              <a:rPr lang="en-US" dirty="0">
                <a:solidFill>
                  <a:schemeClr val="tx1"/>
                </a:solidFill>
              </a:rPr>
              <a:t>	- automatic backups</a:t>
            </a:r>
          </a:p>
          <a:p>
            <a:endParaRPr lang="en-US" dirty="0">
              <a:solidFill>
                <a:schemeClr val="tx1"/>
              </a:solidFill>
            </a:endParaRPr>
          </a:p>
          <a:p>
            <a:pPr marL="457200" indent="-457200">
              <a:spcBef>
                <a:spcPts val="600"/>
              </a:spcBef>
              <a:buFont typeface="Arial" panose="020B0604020202020204" pitchFamily="34" charset="0"/>
              <a:buChar char="•"/>
            </a:pPr>
            <a:r>
              <a:rPr lang="en-US" dirty="0">
                <a:solidFill>
                  <a:schemeClr val="tx1"/>
                </a:solidFill>
              </a:rPr>
              <a:t>Most used providers: AWS (Amazon Web Services), GCP (Google Cloud Platform), Microsoft Azure</a:t>
            </a:r>
          </a:p>
          <a:p>
            <a:endParaRPr lang="en-US" dirty="0">
              <a:solidFill>
                <a:schemeClr val="tx1"/>
              </a:solidFill>
            </a:endParaRPr>
          </a:p>
          <a:p>
            <a:endParaRPr lang="en-US" dirty="0">
              <a:solidFill>
                <a:schemeClr val="tx1"/>
              </a:solidFill>
            </a:endParaRP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Tree>
    <p:extLst>
      <p:ext uri="{BB962C8B-B14F-4D97-AF65-F5344CB8AC3E}">
        <p14:creationId xmlns:p14="http://schemas.microsoft.com/office/powerpoint/2010/main" val="41684413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t>Launching AN AMAZON EC2 instance</a:t>
            </a:r>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40</a:t>
            </a:fld>
            <a:endParaRPr lang="en-GB" noProof="0"/>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6" name="TextBox 5">
            <a:extLst>
              <a:ext uri="{FF2B5EF4-FFF2-40B4-BE49-F238E27FC236}">
                <a16:creationId xmlns:a16="http://schemas.microsoft.com/office/drawing/2014/main" id="{ADC59B8A-F5EB-445F-8739-487A1E81E6D7}"/>
              </a:ext>
            </a:extLst>
          </p:cNvPr>
          <p:cNvSpPr txBox="1"/>
          <p:nvPr/>
        </p:nvSpPr>
        <p:spPr>
          <a:xfrm>
            <a:off x="630389" y="1364471"/>
            <a:ext cx="3632213" cy="4073798"/>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marL="342900" indent="-342900">
              <a:buFont typeface="Arial"/>
              <a:buChar char="•"/>
            </a:pPr>
            <a:r>
              <a:rPr lang="en-US" sz="2000" dirty="0"/>
              <a:t>We choose an AMI</a:t>
            </a:r>
          </a:p>
          <a:p>
            <a:pPr marL="342900" indent="-342900">
              <a:buFont typeface="Arial"/>
              <a:buChar char="•"/>
            </a:pPr>
            <a:r>
              <a:rPr lang="en-US" sz="2000" dirty="0"/>
              <a:t>It has already installed OS</a:t>
            </a:r>
          </a:p>
          <a:p>
            <a:pPr marL="342900" indent="-342900">
              <a:buFont typeface="Arial"/>
              <a:buChar char="•"/>
            </a:pPr>
            <a:r>
              <a:rPr lang="en-US" sz="2000" dirty="0"/>
              <a:t>It can have certain configuration applied to it</a:t>
            </a:r>
          </a:p>
          <a:p>
            <a:pPr marL="342900" indent="-342900">
              <a:buFont typeface="Arial"/>
              <a:buChar char="•"/>
            </a:pPr>
            <a:r>
              <a:rPr lang="en-US" sz="2000" dirty="0"/>
              <a:t>It can have data preloaded if you create your image</a:t>
            </a:r>
          </a:p>
          <a:p>
            <a:pPr marL="342900" indent="-342900">
              <a:buFont typeface="Arial"/>
              <a:buChar char="•"/>
            </a:pPr>
            <a:r>
              <a:rPr lang="en-US" sz="2000" dirty="0"/>
              <a:t>Choose an instance type</a:t>
            </a:r>
          </a:p>
          <a:p>
            <a:pPr marL="342900" indent="-342900">
              <a:buFont typeface="Arial"/>
              <a:buChar char="•"/>
            </a:pPr>
            <a:r>
              <a:rPr lang="en-US" sz="2000" dirty="0"/>
              <a:t>T2.micro part of free tier </a:t>
            </a:r>
          </a:p>
          <a:p>
            <a:pPr marL="342900" indent="-342900">
              <a:buFont typeface="Arial"/>
              <a:buChar char="•"/>
            </a:pPr>
            <a:endParaRPr lang="en-US" sz="2000" dirty="0"/>
          </a:p>
          <a:p>
            <a:endParaRPr lang="en-US" sz="2000" dirty="0"/>
          </a:p>
          <a:p>
            <a:pPr marL="800100" lvl="1" indent="-342900">
              <a:buFont typeface="Arial"/>
              <a:buChar char="•"/>
            </a:pPr>
            <a:endParaRPr lang="en-US" sz="2000" dirty="0"/>
          </a:p>
          <a:p>
            <a:pPr marL="342900" indent="-342900">
              <a:buFont typeface="Arial"/>
              <a:buChar char="•"/>
            </a:pPr>
            <a:endParaRPr lang="en-US" sz="2000" dirty="0"/>
          </a:p>
          <a:p>
            <a:endParaRPr lang="en-US" sz="2000" dirty="0"/>
          </a:p>
        </p:txBody>
      </p:sp>
      <p:pic>
        <p:nvPicPr>
          <p:cNvPr id="38" name="Picture 38" descr="Table&#10;&#10;Description automatically generated">
            <a:extLst>
              <a:ext uri="{FF2B5EF4-FFF2-40B4-BE49-F238E27FC236}">
                <a16:creationId xmlns:a16="http://schemas.microsoft.com/office/drawing/2014/main" id="{5C5AB973-FCF4-4F7A-BC37-97EC44E580BF}"/>
              </a:ext>
            </a:extLst>
          </p:cNvPr>
          <p:cNvPicPr>
            <a:picLocks noChangeAspect="1"/>
          </p:cNvPicPr>
          <p:nvPr/>
        </p:nvPicPr>
        <p:blipFill>
          <a:blip r:embed="rId2"/>
          <a:stretch>
            <a:fillRect/>
          </a:stretch>
        </p:blipFill>
        <p:spPr>
          <a:xfrm>
            <a:off x="4295949" y="1449738"/>
            <a:ext cx="7646893" cy="3358004"/>
          </a:xfrm>
          <a:prstGeom prst="rect">
            <a:avLst/>
          </a:prstGeom>
        </p:spPr>
      </p:pic>
    </p:spTree>
    <p:extLst>
      <p:ext uri="{BB962C8B-B14F-4D97-AF65-F5344CB8AC3E}">
        <p14:creationId xmlns:p14="http://schemas.microsoft.com/office/powerpoint/2010/main" val="1821531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1702FAF-FE80-7942-8A56-216DB958BD59}"/>
              </a:ext>
            </a:extLst>
          </p:cNvPr>
          <p:cNvSpPr/>
          <p:nvPr/>
        </p:nvSpPr>
        <p:spPr>
          <a:xfrm>
            <a:off x="6197600" y="317500"/>
            <a:ext cx="5664199" cy="6223000"/>
          </a:xfrm>
          <a:prstGeom prst="rect">
            <a:avLst/>
          </a:prstGeom>
          <a:solidFill>
            <a:srgbClr val="D4D2D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ctr"/>
          <a:lstStyle/>
          <a:p>
            <a:r>
              <a:rPr lang="en-GB" sz="1050" b="1">
                <a:solidFill>
                  <a:srgbClr val="D4D2D2"/>
                </a:solidFill>
                <a:latin typeface="+mj-lt"/>
              </a:rPr>
              <a:t>GREY 2</a:t>
            </a:r>
          </a:p>
        </p:txBody>
      </p:sp>
      <p:sp>
        <p:nvSpPr>
          <p:cNvPr id="9" name="Rectangle 8">
            <a:extLst>
              <a:ext uri="{FF2B5EF4-FFF2-40B4-BE49-F238E27FC236}">
                <a16:creationId xmlns:a16="http://schemas.microsoft.com/office/drawing/2014/main" id="{35BFB9A6-009D-2F4A-AD26-9210EA4699A6}"/>
              </a:ext>
            </a:extLst>
          </p:cNvPr>
          <p:cNvSpPr/>
          <p:nvPr/>
        </p:nvSpPr>
        <p:spPr>
          <a:xfrm>
            <a:off x="6197599" y="317501"/>
            <a:ext cx="5664199" cy="6223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ctr"/>
          <a:lstStyle/>
          <a:p>
            <a:endParaRPr lang="en-GB" sz="1050" b="1">
              <a:solidFill>
                <a:schemeClr val="accent3"/>
              </a:solidFill>
              <a:latin typeface="+mj-lt"/>
            </a:endParaRPr>
          </a:p>
        </p:txBody>
      </p:sp>
      <p:sp>
        <p:nvSpPr>
          <p:cNvPr id="2" name="Title 1"/>
          <p:cNvSpPr>
            <a:spLocks noGrp="1"/>
          </p:cNvSpPr>
          <p:nvPr>
            <p:ph type="ctrTitle"/>
          </p:nvPr>
        </p:nvSpPr>
        <p:spPr>
          <a:xfrm>
            <a:off x="784002" y="3429000"/>
            <a:ext cx="5409301" cy="1645200"/>
          </a:xfrm>
        </p:spPr>
        <p:txBody>
          <a:bodyPr/>
          <a:lstStyle/>
          <a:p>
            <a:r>
              <a:rPr lang="en-GB">
                <a:ea typeface="+mj-lt"/>
                <a:cs typeface="+mj-lt"/>
              </a:rPr>
              <a:t>AWS Databases</a:t>
            </a:r>
            <a:br>
              <a:rPr lang="en-GB"/>
            </a:br>
            <a:endParaRPr lang="nl-NL"/>
          </a:p>
        </p:txBody>
      </p:sp>
      <p:sp>
        <p:nvSpPr>
          <p:cNvPr id="5" name="Text Placeholder 4"/>
          <p:cNvSpPr>
            <a:spLocks noGrp="1"/>
          </p:cNvSpPr>
          <p:nvPr>
            <p:ph type="body" sz="quarter" idx="12"/>
          </p:nvPr>
        </p:nvSpPr>
        <p:spPr>
          <a:xfrm>
            <a:off x="784003" y="1676400"/>
            <a:ext cx="2189162" cy="1752600"/>
          </a:xfrm>
        </p:spPr>
        <p:txBody>
          <a:bodyPr vert="horz" lIns="0" tIns="0" rIns="0" bIns="0" rtlCol="0" anchor="t">
            <a:noAutofit/>
          </a:bodyPr>
          <a:lstStyle/>
          <a:p>
            <a:r>
              <a:rPr lang="en-GB"/>
              <a:t>0</a:t>
            </a:r>
            <a:r>
              <a:rPr lang="sr-Latn-RS"/>
              <a:t>5</a:t>
            </a:r>
            <a:endParaRPr lang="nl-NL"/>
          </a:p>
        </p:txBody>
      </p:sp>
      <p:sp>
        <p:nvSpPr>
          <p:cNvPr id="4" name="Slide Number Placeholder 3"/>
          <p:cNvSpPr>
            <a:spLocks noGrp="1"/>
          </p:cNvSpPr>
          <p:nvPr>
            <p:ph type="sldNum" sz="quarter" idx="4"/>
          </p:nvPr>
        </p:nvSpPr>
        <p:spPr/>
        <p:txBody>
          <a:bodyPr/>
          <a:lstStyle/>
          <a:p>
            <a:fld id="{DDD2A080-DA64-4F5C-9131-47EB793B4410}" type="slidenum">
              <a:rPr lang="en-GB" smtClean="0"/>
              <a:pPr/>
              <a:t>41</a:t>
            </a:fld>
            <a:endParaRPr lang="en-GB"/>
          </a:p>
        </p:txBody>
      </p:sp>
      <p:pic>
        <p:nvPicPr>
          <p:cNvPr id="10" name="Picture 10" descr="Icon&#10;&#10;Description automatically generated">
            <a:extLst>
              <a:ext uri="{FF2B5EF4-FFF2-40B4-BE49-F238E27FC236}">
                <a16:creationId xmlns:a16="http://schemas.microsoft.com/office/drawing/2014/main" id="{4D9FB9B4-0749-4056-86A6-E3C834641328}"/>
              </a:ext>
            </a:extLst>
          </p:cNvPr>
          <p:cNvPicPr>
            <a:picLocks noGrp="1" noChangeAspect="1"/>
          </p:cNvPicPr>
          <p:nvPr>
            <p:ph type="pic" sz="quarter" idx="19"/>
          </p:nvPr>
        </p:nvPicPr>
        <p:blipFill rotWithShape="1">
          <a:blip r:embed="rId3"/>
          <a:srcRect l="21030" r="21030"/>
          <a:stretch/>
        </p:blipFill>
        <p:spPr>
          <a:xfrm>
            <a:off x="6197599" y="317501"/>
            <a:ext cx="5639751" cy="6218764"/>
          </a:xfrm>
        </p:spPr>
      </p:pic>
    </p:spTree>
    <p:extLst>
      <p:ext uri="{BB962C8B-B14F-4D97-AF65-F5344CB8AC3E}">
        <p14:creationId xmlns:p14="http://schemas.microsoft.com/office/powerpoint/2010/main" val="35457691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t>AWS Databases</a:t>
            </a:r>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42</a:t>
            </a:fld>
            <a:endParaRPr lang="en-GB" noProof="0"/>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pic>
        <p:nvPicPr>
          <p:cNvPr id="37" name="Picture 37">
            <a:extLst>
              <a:ext uri="{FF2B5EF4-FFF2-40B4-BE49-F238E27FC236}">
                <a16:creationId xmlns:a16="http://schemas.microsoft.com/office/drawing/2014/main" id="{13953CA5-A26C-4FDB-AC61-5FFF4A405942}"/>
              </a:ext>
            </a:extLst>
          </p:cNvPr>
          <p:cNvPicPr>
            <a:picLocks noChangeAspect="1"/>
          </p:cNvPicPr>
          <p:nvPr/>
        </p:nvPicPr>
        <p:blipFill>
          <a:blip r:embed="rId2"/>
          <a:stretch>
            <a:fillRect/>
          </a:stretch>
        </p:blipFill>
        <p:spPr>
          <a:xfrm>
            <a:off x="621915" y="1224423"/>
            <a:ext cx="10109199" cy="4570790"/>
          </a:xfrm>
          <a:prstGeom prst="rect">
            <a:avLst/>
          </a:prstGeom>
        </p:spPr>
      </p:pic>
    </p:spTree>
    <p:extLst>
      <p:ext uri="{BB962C8B-B14F-4D97-AF65-F5344CB8AC3E}">
        <p14:creationId xmlns:p14="http://schemas.microsoft.com/office/powerpoint/2010/main" val="9702123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t>Amazon RDS</a:t>
            </a:r>
            <a:endParaRPr lang="en-US"/>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43</a:t>
            </a:fld>
            <a:endParaRPr lang="en-GB" noProof="0"/>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3" name="TextBox 2">
            <a:extLst>
              <a:ext uri="{FF2B5EF4-FFF2-40B4-BE49-F238E27FC236}">
                <a16:creationId xmlns:a16="http://schemas.microsoft.com/office/drawing/2014/main" id="{3884DF65-25AF-4B98-8E11-98D9052FD36C}"/>
              </a:ext>
            </a:extLst>
          </p:cNvPr>
          <p:cNvSpPr txBox="1"/>
          <p:nvPr/>
        </p:nvSpPr>
        <p:spPr>
          <a:xfrm>
            <a:off x="621425" y="1373435"/>
            <a:ext cx="10860934" cy="4504686"/>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marL="342900" indent="-342900">
              <a:spcBef>
                <a:spcPts val="600"/>
              </a:spcBef>
              <a:buFont typeface="Arial"/>
              <a:buChar char="•"/>
            </a:pPr>
            <a:r>
              <a:rPr lang="en-US" sz="2000" dirty="0"/>
              <a:t>Relational Database Service</a:t>
            </a:r>
          </a:p>
          <a:p>
            <a:pPr marL="342900" indent="-342900">
              <a:spcBef>
                <a:spcPts val="600"/>
              </a:spcBef>
              <a:buFont typeface="Arial"/>
              <a:buChar char="•"/>
            </a:pPr>
            <a:r>
              <a:rPr lang="en-US" sz="2000" dirty="0">
                <a:ea typeface="+mn-lt"/>
                <a:cs typeface="+mn-lt"/>
              </a:rPr>
              <a:t>Is managed relational database</a:t>
            </a:r>
          </a:p>
          <a:p>
            <a:pPr marL="800100" lvl="1" indent="-342900">
              <a:spcBef>
                <a:spcPts val="600"/>
              </a:spcBef>
              <a:buFont typeface="Arial"/>
              <a:buChar char="•"/>
            </a:pPr>
            <a:r>
              <a:rPr lang="en-US" sz="2000" dirty="0">
                <a:ea typeface="+mn-lt"/>
                <a:cs typeface="+mn-lt"/>
              </a:rPr>
              <a:t>OS patching and backups managed by AWS</a:t>
            </a:r>
            <a:endParaRPr lang="en-US" dirty="0"/>
          </a:p>
          <a:p>
            <a:pPr marL="342900" indent="-342900">
              <a:spcBef>
                <a:spcPts val="600"/>
              </a:spcBef>
              <a:buFont typeface="Arial"/>
              <a:buChar char="•"/>
            </a:pPr>
            <a:r>
              <a:rPr lang="en-US" sz="2000" dirty="0"/>
              <a:t>Runs on EC2</a:t>
            </a:r>
          </a:p>
          <a:p>
            <a:pPr marL="342900" indent="-342900">
              <a:spcBef>
                <a:spcPts val="600"/>
              </a:spcBef>
              <a:buFont typeface="Arial"/>
              <a:buChar char="•"/>
            </a:pPr>
            <a:r>
              <a:rPr lang="en-US" sz="2000" dirty="0"/>
              <a:t>Easily scalable vertical and horizontal</a:t>
            </a:r>
            <a:endParaRPr lang="en-US" sz="2000" dirty="0">
              <a:ea typeface="+mn-lt"/>
              <a:cs typeface="+mn-lt"/>
            </a:endParaRPr>
          </a:p>
          <a:p>
            <a:r>
              <a:rPr lang="en-US" sz="2800" dirty="0">
                <a:solidFill>
                  <a:schemeClr val="tx2"/>
                </a:solidFill>
                <a:ea typeface="+mn-lt"/>
                <a:cs typeface="+mn-lt"/>
              </a:rPr>
              <a:t>Engines</a:t>
            </a:r>
          </a:p>
          <a:p>
            <a:pPr marL="457200" indent="-457200">
              <a:buFont typeface="Arial"/>
              <a:buChar char="•"/>
            </a:pPr>
            <a:r>
              <a:rPr lang="en-US" sz="2000" dirty="0"/>
              <a:t>MySQL</a:t>
            </a:r>
          </a:p>
          <a:p>
            <a:pPr marL="457200" indent="-457200">
              <a:buFont typeface="Arial"/>
              <a:buChar char="•"/>
            </a:pPr>
            <a:r>
              <a:rPr lang="en-US" sz="2000" dirty="0"/>
              <a:t>PostgreSQL</a:t>
            </a:r>
          </a:p>
          <a:p>
            <a:pPr marL="457200" indent="-457200">
              <a:buFont typeface="Arial"/>
              <a:buChar char="•"/>
            </a:pPr>
            <a:r>
              <a:rPr lang="en-US" sz="2000" dirty="0"/>
              <a:t>Microsoft SQL</a:t>
            </a:r>
          </a:p>
          <a:p>
            <a:pPr marL="457200" indent="-457200">
              <a:buFont typeface="Arial"/>
              <a:buChar char="•"/>
            </a:pPr>
            <a:r>
              <a:rPr lang="en-US" sz="2000" dirty="0"/>
              <a:t>Amazon Aurora</a:t>
            </a:r>
          </a:p>
          <a:p>
            <a:pPr marL="457200" indent="-457200">
              <a:buFont typeface="Arial"/>
              <a:buChar char="•"/>
            </a:pPr>
            <a:r>
              <a:rPr lang="en-US" sz="2000" dirty="0"/>
              <a:t>MariaDB</a:t>
            </a:r>
          </a:p>
          <a:p>
            <a:pPr marL="457200" indent="-457200">
              <a:buFont typeface="Arial"/>
              <a:buChar char="•"/>
            </a:pPr>
            <a:r>
              <a:rPr lang="en-US" sz="2000" dirty="0"/>
              <a:t>Oracle</a:t>
            </a:r>
          </a:p>
          <a:p>
            <a:endParaRPr lang="en-US" sz="2000" dirty="0"/>
          </a:p>
        </p:txBody>
      </p:sp>
      <p:pic>
        <p:nvPicPr>
          <p:cNvPr id="6" name="Picture 8">
            <a:extLst>
              <a:ext uri="{FF2B5EF4-FFF2-40B4-BE49-F238E27FC236}">
                <a16:creationId xmlns:a16="http://schemas.microsoft.com/office/drawing/2014/main" id="{47B23299-F842-421E-A810-51EC29F68676}"/>
              </a:ext>
            </a:extLst>
          </p:cNvPr>
          <p:cNvPicPr>
            <a:picLocks noChangeAspect="1"/>
          </p:cNvPicPr>
          <p:nvPr/>
        </p:nvPicPr>
        <p:blipFill>
          <a:blip r:embed="rId2"/>
          <a:stretch>
            <a:fillRect/>
          </a:stretch>
        </p:blipFill>
        <p:spPr>
          <a:xfrm>
            <a:off x="8114531" y="4138084"/>
            <a:ext cx="1905000" cy="952500"/>
          </a:xfrm>
          <a:prstGeom prst="rect">
            <a:avLst/>
          </a:prstGeom>
        </p:spPr>
      </p:pic>
      <p:pic>
        <p:nvPicPr>
          <p:cNvPr id="9" name="Picture 38">
            <a:extLst>
              <a:ext uri="{FF2B5EF4-FFF2-40B4-BE49-F238E27FC236}">
                <a16:creationId xmlns:a16="http://schemas.microsoft.com/office/drawing/2014/main" id="{6E12BB09-ED70-481A-BE0A-82B7A288DA59}"/>
              </a:ext>
            </a:extLst>
          </p:cNvPr>
          <p:cNvPicPr>
            <a:picLocks noChangeAspect="1"/>
          </p:cNvPicPr>
          <p:nvPr/>
        </p:nvPicPr>
        <p:blipFill>
          <a:blip r:embed="rId3"/>
          <a:stretch>
            <a:fillRect/>
          </a:stretch>
        </p:blipFill>
        <p:spPr>
          <a:xfrm>
            <a:off x="7160106" y="3191356"/>
            <a:ext cx="1905000" cy="952500"/>
          </a:xfrm>
          <a:prstGeom prst="rect">
            <a:avLst/>
          </a:prstGeom>
        </p:spPr>
      </p:pic>
      <p:pic>
        <p:nvPicPr>
          <p:cNvPr id="39" name="Picture 39" descr="A picture containing icon&#10;&#10;Description automatically generated">
            <a:extLst>
              <a:ext uri="{FF2B5EF4-FFF2-40B4-BE49-F238E27FC236}">
                <a16:creationId xmlns:a16="http://schemas.microsoft.com/office/drawing/2014/main" id="{E4A9B6C5-CEB0-4137-8A2C-9AAE5643D6A2}"/>
              </a:ext>
            </a:extLst>
          </p:cNvPr>
          <p:cNvPicPr>
            <a:picLocks noChangeAspect="1"/>
          </p:cNvPicPr>
          <p:nvPr/>
        </p:nvPicPr>
        <p:blipFill>
          <a:blip r:embed="rId4"/>
          <a:stretch>
            <a:fillRect/>
          </a:stretch>
        </p:blipFill>
        <p:spPr>
          <a:xfrm>
            <a:off x="8137622" y="2206144"/>
            <a:ext cx="1905000" cy="952500"/>
          </a:xfrm>
          <a:prstGeom prst="rect">
            <a:avLst/>
          </a:prstGeom>
        </p:spPr>
      </p:pic>
      <p:pic>
        <p:nvPicPr>
          <p:cNvPr id="40" name="Picture 40" descr="A picture containing text&#10;&#10;Description automatically generated">
            <a:extLst>
              <a:ext uri="{FF2B5EF4-FFF2-40B4-BE49-F238E27FC236}">
                <a16:creationId xmlns:a16="http://schemas.microsoft.com/office/drawing/2014/main" id="{045CD379-28BE-41F3-8E41-E0A1EE481693}"/>
              </a:ext>
            </a:extLst>
          </p:cNvPr>
          <p:cNvPicPr>
            <a:picLocks noChangeAspect="1"/>
          </p:cNvPicPr>
          <p:nvPr/>
        </p:nvPicPr>
        <p:blipFill>
          <a:blip r:embed="rId5"/>
          <a:stretch>
            <a:fillRect/>
          </a:stretch>
        </p:blipFill>
        <p:spPr>
          <a:xfrm>
            <a:off x="7160105" y="5138689"/>
            <a:ext cx="1905000" cy="952500"/>
          </a:xfrm>
          <a:prstGeom prst="rect">
            <a:avLst/>
          </a:prstGeom>
        </p:spPr>
      </p:pic>
      <p:pic>
        <p:nvPicPr>
          <p:cNvPr id="41" name="Picture 41" descr="A picture containing text&#10;&#10;Description automatically generated">
            <a:extLst>
              <a:ext uri="{FF2B5EF4-FFF2-40B4-BE49-F238E27FC236}">
                <a16:creationId xmlns:a16="http://schemas.microsoft.com/office/drawing/2014/main" id="{29A10228-13DB-4554-A3E0-76653BC305E0}"/>
              </a:ext>
            </a:extLst>
          </p:cNvPr>
          <p:cNvPicPr>
            <a:picLocks noChangeAspect="1"/>
          </p:cNvPicPr>
          <p:nvPr/>
        </p:nvPicPr>
        <p:blipFill>
          <a:blip r:embed="rId6"/>
          <a:stretch>
            <a:fillRect/>
          </a:stretch>
        </p:blipFill>
        <p:spPr>
          <a:xfrm>
            <a:off x="9115137" y="5138690"/>
            <a:ext cx="1905000" cy="952500"/>
          </a:xfrm>
          <a:prstGeom prst="rect">
            <a:avLst/>
          </a:prstGeom>
        </p:spPr>
      </p:pic>
      <p:pic>
        <p:nvPicPr>
          <p:cNvPr id="42" name="Picture 42" descr="Text&#10;&#10;Description automatically generated">
            <a:extLst>
              <a:ext uri="{FF2B5EF4-FFF2-40B4-BE49-F238E27FC236}">
                <a16:creationId xmlns:a16="http://schemas.microsoft.com/office/drawing/2014/main" id="{3D431E2D-66B0-47D4-84B5-88BF760A93E0}"/>
              </a:ext>
            </a:extLst>
          </p:cNvPr>
          <p:cNvPicPr>
            <a:picLocks noChangeAspect="1"/>
          </p:cNvPicPr>
          <p:nvPr/>
        </p:nvPicPr>
        <p:blipFill>
          <a:blip r:embed="rId7"/>
          <a:stretch>
            <a:fillRect/>
          </a:stretch>
        </p:blipFill>
        <p:spPr>
          <a:xfrm>
            <a:off x="9092046" y="3191356"/>
            <a:ext cx="1905000" cy="952500"/>
          </a:xfrm>
          <a:prstGeom prst="rect">
            <a:avLst/>
          </a:prstGeom>
        </p:spPr>
      </p:pic>
    </p:spTree>
    <p:extLst>
      <p:ext uri="{BB962C8B-B14F-4D97-AF65-F5344CB8AC3E}">
        <p14:creationId xmlns:p14="http://schemas.microsoft.com/office/powerpoint/2010/main" val="31942294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327F3CF-6728-4CEE-B998-AFA3447E3816}"/>
              </a:ext>
            </a:extLst>
          </p:cNvPr>
          <p:cNvSpPr>
            <a:spLocks noGrp="1"/>
          </p:cNvSpPr>
          <p:nvPr>
            <p:ph type="sldNum" sz="quarter" idx="4"/>
          </p:nvPr>
        </p:nvSpPr>
        <p:spPr/>
        <p:txBody>
          <a:bodyPr/>
          <a:lstStyle/>
          <a:p>
            <a:fld id="{DDD2A080-DA64-4F5C-9131-47EB793B4410}" type="slidenum">
              <a:rPr lang="en-GB" smtClean="0"/>
              <a:pPr/>
              <a:t>44</a:t>
            </a:fld>
            <a:endParaRPr lang="en-GB"/>
          </a:p>
        </p:txBody>
      </p:sp>
      <p:pic>
        <p:nvPicPr>
          <p:cNvPr id="10" name="Picture 9">
            <a:extLst>
              <a:ext uri="{FF2B5EF4-FFF2-40B4-BE49-F238E27FC236}">
                <a16:creationId xmlns:a16="http://schemas.microsoft.com/office/drawing/2014/main" id="{D3EDF532-490E-4721-A407-B21C3318BD4A}"/>
              </a:ext>
            </a:extLst>
          </p:cNvPr>
          <p:cNvPicPr>
            <a:picLocks noChangeAspect="1"/>
          </p:cNvPicPr>
          <p:nvPr/>
        </p:nvPicPr>
        <p:blipFill>
          <a:blip r:embed="rId2"/>
          <a:stretch>
            <a:fillRect/>
          </a:stretch>
        </p:blipFill>
        <p:spPr>
          <a:xfrm>
            <a:off x="157162" y="914400"/>
            <a:ext cx="11877675" cy="5029200"/>
          </a:xfrm>
          <a:prstGeom prst="rect">
            <a:avLst/>
          </a:prstGeom>
        </p:spPr>
      </p:pic>
      <p:sp>
        <p:nvSpPr>
          <p:cNvPr id="11" name="Title 3">
            <a:extLst>
              <a:ext uri="{FF2B5EF4-FFF2-40B4-BE49-F238E27FC236}">
                <a16:creationId xmlns:a16="http://schemas.microsoft.com/office/drawing/2014/main" id="{A04B24E8-28E6-4E9F-B28E-45905EC0C8BE}"/>
              </a:ext>
            </a:extLst>
          </p:cNvPr>
          <p:cNvSpPr>
            <a:spLocks noGrp="1"/>
          </p:cNvSpPr>
          <p:nvPr>
            <p:ph type="title"/>
          </p:nvPr>
        </p:nvSpPr>
        <p:spPr>
          <a:xfrm>
            <a:off x="556175" y="297652"/>
            <a:ext cx="11312363" cy="854075"/>
          </a:xfrm>
        </p:spPr>
        <p:txBody>
          <a:bodyPr/>
          <a:lstStyle/>
          <a:p>
            <a:pPr algn="ctr"/>
            <a:r>
              <a:rPr lang="en-GB" b="0"/>
              <a:t>RDS solution Architecture</a:t>
            </a:r>
            <a:endParaRPr lang="en-US"/>
          </a:p>
        </p:txBody>
      </p:sp>
    </p:spTree>
    <p:extLst>
      <p:ext uri="{BB962C8B-B14F-4D97-AF65-F5344CB8AC3E}">
        <p14:creationId xmlns:p14="http://schemas.microsoft.com/office/powerpoint/2010/main" val="36301527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t>Amazon Aurora</a:t>
            </a:r>
            <a:endParaRPr lang="en-US"/>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45</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3" name="TextBox 2">
            <a:extLst>
              <a:ext uri="{FF2B5EF4-FFF2-40B4-BE49-F238E27FC236}">
                <a16:creationId xmlns:a16="http://schemas.microsoft.com/office/drawing/2014/main" id="{3884DF65-25AF-4B98-8E11-98D9052FD36C}"/>
              </a:ext>
            </a:extLst>
          </p:cNvPr>
          <p:cNvSpPr txBox="1"/>
          <p:nvPr/>
        </p:nvSpPr>
        <p:spPr>
          <a:xfrm>
            <a:off x="621425" y="1373435"/>
            <a:ext cx="10860934" cy="2534916"/>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marL="342900" indent="-342900">
              <a:buFont typeface="Arial"/>
              <a:buChar char="•"/>
            </a:pPr>
            <a:r>
              <a:rPr lang="en-US" sz="2000" dirty="0"/>
              <a:t>Proprietary technology from AWS (not open source)</a:t>
            </a:r>
          </a:p>
          <a:p>
            <a:pPr marL="342900" indent="-342900">
              <a:buFont typeface="Arial"/>
              <a:buChar char="•"/>
            </a:pPr>
            <a:r>
              <a:rPr lang="en-US" sz="2000" dirty="0"/>
              <a:t>PostgreSQL and MySQL are both supported by Aurora</a:t>
            </a:r>
          </a:p>
          <a:p>
            <a:pPr marL="342900" indent="-342900">
              <a:buFont typeface="Arial"/>
              <a:buChar char="•"/>
            </a:pPr>
            <a:r>
              <a:rPr lang="en-US" sz="2000" dirty="0"/>
              <a:t>“AWS cloud optimized” – claim 5x performance improvement of MySQL on RDS, over 3x performance of PostgreSQL on RDS</a:t>
            </a:r>
          </a:p>
          <a:p>
            <a:pPr marL="342900" indent="-342900">
              <a:buFont typeface="Arial"/>
              <a:buChar char="•"/>
            </a:pPr>
            <a:r>
              <a:rPr lang="en-US" sz="2000" dirty="0"/>
              <a:t>Aurora storage automatically grows in increments of 10GB, up to 64TB</a:t>
            </a:r>
          </a:p>
          <a:p>
            <a:pPr marL="342900" indent="-342900">
              <a:buFont typeface="Arial"/>
              <a:buChar char="•"/>
            </a:pPr>
            <a:r>
              <a:rPr lang="en-US" sz="2000" dirty="0"/>
              <a:t>Aurora costs 20% more than RDS – but is more efficient</a:t>
            </a:r>
          </a:p>
          <a:p>
            <a:pPr marL="342900" indent="-342900">
              <a:buFont typeface="Arial"/>
              <a:buChar char="•"/>
            </a:pPr>
            <a:r>
              <a:rPr lang="en-US" sz="2000" dirty="0"/>
              <a:t>Not in the free tier</a:t>
            </a:r>
          </a:p>
          <a:p>
            <a:endParaRPr lang="en-US" sz="2000" dirty="0"/>
          </a:p>
        </p:txBody>
      </p:sp>
      <p:pic>
        <p:nvPicPr>
          <p:cNvPr id="38" name="Picture 37">
            <a:extLst>
              <a:ext uri="{FF2B5EF4-FFF2-40B4-BE49-F238E27FC236}">
                <a16:creationId xmlns:a16="http://schemas.microsoft.com/office/drawing/2014/main" id="{BC63A830-E67C-4D82-B219-1F0523798CF9}"/>
              </a:ext>
            </a:extLst>
          </p:cNvPr>
          <p:cNvPicPr>
            <a:picLocks noChangeAspect="1"/>
          </p:cNvPicPr>
          <p:nvPr/>
        </p:nvPicPr>
        <p:blipFill>
          <a:blip r:embed="rId2"/>
          <a:stretch>
            <a:fillRect/>
          </a:stretch>
        </p:blipFill>
        <p:spPr>
          <a:xfrm>
            <a:off x="1660867" y="3603601"/>
            <a:ext cx="8782050" cy="2428875"/>
          </a:xfrm>
          <a:prstGeom prst="rect">
            <a:avLst/>
          </a:prstGeom>
        </p:spPr>
      </p:pic>
    </p:spTree>
    <p:extLst>
      <p:ext uri="{BB962C8B-B14F-4D97-AF65-F5344CB8AC3E}">
        <p14:creationId xmlns:p14="http://schemas.microsoft.com/office/powerpoint/2010/main" val="10193594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dirty="0"/>
              <a:t>Amazon </a:t>
            </a:r>
            <a:r>
              <a:rPr lang="en-GB" b="0" dirty="0" err="1"/>
              <a:t>DyNAMODB</a:t>
            </a:r>
            <a:endParaRPr lang="en-US" dirty="0"/>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46</a:t>
            </a:fld>
            <a:endParaRPr lang="en-GB" noProof="0"/>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3" name="TextBox 2">
            <a:extLst>
              <a:ext uri="{FF2B5EF4-FFF2-40B4-BE49-F238E27FC236}">
                <a16:creationId xmlns:a16="http://schemas.microsoft.com/office/drawing/2014/main" id="{3884DF65-25AF-4B98-8E11-98D9052FD36C}"/>
              </a:ext>
            </a:extLst>
          </p:cNvPr>
          <p:cNvSpPr txBox="1"/>
          <p:nvPr/>
        </p:nvSpPr>
        <p:spPr>
          <a:xfrm>
            <a:off x="613517" y="1246687"/>
            <a:ext cx="10860934" cy="1611586"/>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marL="342900" indent="-342900">
              <a:buFont typeface="Arial"/>
              <a:buChar char="•"/>
            </a:pPr>
            <a:r>
              <a:rPr lang="en-US" sz="2000"/>
              <a:t>Fully managed, highly available with replication across 3 AZ</a:t>
            </a:r>
          </a:p>
          <a:p>
            <a:pPr marL="342900" indent="-342900">
              <a:buFont typeface="Arial"/>
              <a:buChar char="•"/>
            </a:pPr>
            <a:r>
              <a:rPr lang="en-US" sz="2000">
                <a:ea typeface="+mn-lt"/>
                <a:cs typeface="+mn-lt"/>
              </a:rPr>
              <a:t>Scales to massive workloads, distributes “serverless” database</a:t>
            </a:r>
          </a:p>
          <a:p>
            <a:pPr marL="342900" indent="-342900">
              <a:buFont typeface="Arial"/>
              <a:buChar char="•"/>
            </a:pPr>
            <a:r>
              <a:rPr lang="en-US" sz="2000">
                <a:ea typeface="+mn-lt"/>
                <a:cs typeface="+mn-lt"/>
              </a:rPr>
              <a:t>Single digit – millisecond latency</a:t>
            </a:r>
          </a:p>
          <a:p>
            <a:pPr marL="342900" indent="-342900">
              <a:buFont typeface="Arial"/>
              <a:buChar char="•"/>
            </a:pPr>
            <a:r>
              <a:rPr lang="en-US" sz="2000">
                <a:ea typeface="+mn-lt"/>
                <a:cs typeface="+mn-lt"/>
              </a:rPr>
              <a:t>Key value DB -</a:t>
            </a:r>
            <a:r>
              <a:rPr lang="en-US" sz="2000">
                <a:ea typeface="+mn-lt"/>
                <a:cs typeface="+mn-lt"/>
                <a:hlinkClick r:id="rId2"/>
              </a:rPr>
              <a:t>https://aws.amazon.com/</a:t>
            </a:r>
            <a:r>
              <a:rPr lang="en-US" sz="2000" err="1">
                <a:ea typeface="+mn-lt"/>
                <a:cs typeface="+mn-lt"/>
                <a:hlinkClick r:id="rId2"/>
              </a:rPr>
              <a:t>nosql</a:t>
            </a:r>
            <a:r>
              <a:rPr lang="en-US" sz="2000">
                <a:ea typeface="+mn-lt"/>
                <a:cs typeface="+mn-lt"/>
                <a:hlinkClick r:id="rId2"/>
              </a:rPr>
              <a:t>/key-value/</a:t>
            </a:r>
            <a:endParaRPr lang="en-US" sz="2000">
              <a:ea typeface="+mn-lt"/>
              <a:cs typeface="+mn-lt"/>
            </a:endParaRPr>
          </a:p>
          <a:p>
            <a:endParaRPr lang="en-US" sz="2000"/>
          </a:p>
        </p:txBody>
      </p:sp>
      <p:pic>
        <p:nvPicPr>
          <p:cNvPr id="45" name="Picture 44">
            <a:extLst>
              <a:ext uri="{FF2B5EF4-FFF2-40B4-BE49-F238E27FC236}">
                <a16:creationId xmlns:a16="http://schemas.microsoft.com/office/drawing/2014/main" id="{C0743AC3-CD92-4D7B-8627-1B97EA8CD6C7}"/>
              </a:ext>
            </a:extLst>
          </p:cNvPr>
          <p:cNvPicPr>
            <a:picLocks noChangeAspect="1"/>
          </p:cNvPicPr>
          <p:nvPr/>
        </p:nvPicPr>
        <p:blipFill>
          <a:blip r:embed="rId3"/>
          <a:stretch>
            <a:fillRect/>
          </a:stretch>
        </p:blipFill>
        <p:spPr>
          <a:xfrm>
            <a:off x="2753096" y="2806061"/>
            <a:ext cx="6581775" cy="3618381"/>
          </a:xfrm>
          <a:prstGeom prst="rect">
            <a:avLst/>
          </a:prstGeom>
        </p:spPr>
      </p:pic>
    </p:spTree>
    <p:extLst>
      <p:ext uri="{BB962C8B-B14F-4D97-AF65-F5344CB8AC3E}">
        <p14:creationId xmlns:p14="http://schemas.microsoft.com/office/powerpoint/2010/main" val="7886331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t>DOCUMENT </a:t>
            </a:r>
            <a:r>
              <a:rPr lang="en-GB" b="0" err="1"/>
              <a:t>db</a:t>
            </a:r>
            <a:endParaRPr lang="en-US"/>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47</a:t>
            </a:fld>
            <a:endParaRPr lang="en-GB" noProof="0"/>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3" name="TextBox 2">
            <a:extLst>
              <a:ext uri="{FF2B5EF4-FFF2-40B4-BE49-F238E27FC236}">
                <a16:creationId xmlns:a16="http://schemas.microsoft.com/office/drawing/2014/main" id="{3884DF65-25AF-4B98-8E11-98D9052FD36C}"/>
              </a:ext>
            </a:extLst>
          </p:cNvPr>
          <p:cNvSpPr txBox="1"/>
          <p:nvPr/>
        </p:nvSpPr>
        <p:spPr>
          <a:xfrm>
            <a:off x="595138" y="1383961"/>
            <a:ext cx="10860934" cy="1611586"/>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marL="342900" indent="-342900">
              <a:buFont typeface="Arial"/>
              <a:buChar char="•"/>
            </a:pPr>
            <a:r>
              <a:rPr lang="en-US" sz="2000"/>
              <a:t>AWS implementation for Mongo DB – NoSQL DB</a:t>
            </a:r>
          </a:p>
          <a:p>
            <a:pPr marL="342900" indent="-342900">
              <a:buFont typeface="Arial"/>
              <a:buChar char="•"/>
            </a:pPr>
            <a:r>
              <a:rPr lang="en-US" sz="2000">
                <a:ea typeface="+mn-lt"/>
                <a:cs typeface="+mn-lt"/>
              </a:rPr>
              <a:t>Mongo DB is used to store, query and index JSON data</a:t>
            </a:r>
          </a:p>
          <a:p>
            <a:pPr marL="800100" lvl="1" indent="-342900">
              <a:buFont typeface="Arial"/>
              <a:buChar char="•"/>
            </a:pPr>
            <a:r>
              <a:rPr lang="en-US" sz="2000">
                <a:ea typeface="+mn-lt"/>
                <a:cs typeface="+mn-lt"/>
              </a:rPr>
              <a:t>OS patching and backups managed by AWS</a:t>
            </a:r>
            <a:endParaRPr lang="en-US"/>
          </a:p>
          <a:p>
            <a:pPr marL="342900" indent="-342900">
              <a:buFont typeface="Arial"/>
              <a:buChar char="•"/>
            </a:pPr>
            <a:r>
              <a:rPr lang="en-US" sz="2000"/>
              <a:t>Fully managed, highly available with replication across 3 AZ</a:t>
            </a:r>
            <a:endParaRPr lang="en-US" sz="2000">
              <a:ea typeface="+mn-lt"/>
              <a:cs typeface="+mn-lt"/>
            </a:endParaRPr>
          </a:p>
          <a:p>
            <a:endParaRPr lang="en-US" sz="2000"/>
          </a:p>
        </p:txBody>
      </p:sp>
      <p:pic>
        <p:nvPicPr>
          <p:cNvPr id="37" name="Picture 36">
            <a:extLst>
              <a:ext uri="{FF2B5EF4-FFF2-40B4-BE49-F238E27FC236}">
                <a16:creationId xmlns:a16="http://schemas.microsoft.com/office/drawing/2014/main" id="{692A95E7-D507-4014-B09D-A7AD37A4926F}"/>
              </a:ext>
            </a:extLst>
          </p:cNvPr>
          <p:cNvPicPr>
            <a:picLocks noChangeAspect="1"/>
          </p:cNvPicPr>
          <p:nvPr/>
        </p:nvPicPr>
        <p:blipFill>
          <a:blip r:embed="rId2"/>
          <a:stretch>
            <a:fillRect/>
          </a:stretch>
        </p:blipFill>
        <p:spPr>
          <a:xfrm>
            <a:off x="3052762" y="2974151"/>
            <a:ext cx="6086475" cy="3419475"/>
          </a:xfrm>
          <a:prstGeom prst="rect">
            <a:avLst/>
          </a:prstGeom>
        </p:spPr>
      </p:pic>
    </p:spTree>
    <p:extLst>
      <p:ext uri="{BB962C8B-B14F-4D97-AF65-F5344CB8AC3E}">
        <p14:creationId xmlns:p14="http://schemas.microsoft.com/office/powerpoint/2010/main" val="13567091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t>Amazon </a:t>
            </a:r>
            <a:r>
              <a:rPr lang="en-GB" b="0" err="1"/>
              <a:t>NEptune</a:t>
            </a:r>
            <a:endParaRPr lang="en-US"/>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48</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3" name="TextBox 2">
            <a:extLst>
              <a:ext uri="{FF2B5EF4-FFF2-40B4-BE49-F238E27FC236}">
                <a16:creationId xmlns:a16="http://schemas.microsoft.com/office/drawing/2014/main" id="{3884DF65-25AF-4B98-8E11-98D9052FD36C}"/>
              </a:ext>
            </a:extLst>
          </p:cNvPr>
          <p:cNvSpPr txBox="1"/>
          <p:nvPr/>
        </p:nvSpPr>
        <p:spPr>
          <a:xfrm>
            <a:off x="568345" y="1383961"/>
            <a:ext cx="10860934" cy="2227139"/>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marL="342900" indent="-342900">
              <a:buFont typeface="Arial"/>
              <a:buChar char="•"/>
            </a:pPr>
            <a:r>
              <a:rPr lang="en-US" sz="2000"/>
              <a:t>Fully managed graph database</a:t>
            </a:r>
          </a:p>
          <a:p>
            <a:pPr marL="342900" indent="-342900">
              <a:buFont typeface="Arial"/>
              <a:buChar char="•"/>
            </a:pPr>
            <a:r>
              <a:rPr lang="en-US" sz="2000"/>
              <a:t>Example for graph dataset – social network</a:t>
            </a:r>
          </a:p>
          <a:p>
            <a:pPr marL="342900" indent="-342900">
              <a:buFont typeface="Arial"/>
              <a:buChar char="•"/>
            </a:pPr>
            <a:r>
              <a:rPr lang="en-US" sz="2000"/>
              <a:t>Highly available across 3 AZ, with up to 15 read replicas</a:t>
            </a:r>
          </a:p>
          <a:p>
            <a:pPr marL="342900" indent="-342900">
              <a:buFont typeface="Arial"/>
              <a:buChar char="•"/>
            </a:pPr>
            <a:r>
              <a:rPr lang="en-US" sz="2000"/>
              <a:t>Optimized for complex queries</a:t>
            </a:r>
          </a:p>
          <a:p>
            <a:pPr marL="342900" indent="-342900">
              <a:buFont typeface="Arial"/>
              <a:buChar char="•"/>
            </a:pPr>
            <a:r>
              <a:rPr lang="en-US" sz="2000"/>
              <a:t>Can store up to billions of relations and query the graph with millisecond latency </a:t>
            </a:r>
          </a:p>
          <a:p>
            <a:pPr marL="342900" indent="-342900">
              <a:buFont typeface="Arial"/>
              <a:buChar char="•"/>
            </a:pPr>
            <a:r>
              <a:rPr lang="en-US" sz="2000"/>
              <a:t>Great for knowledge graphs (Wikipedia), fraud detection, social networking</a:t>
            </a:r>
          </a:p>
          <a:p>
            <a:endParaRPr lang="en-US" sz="2000"/>
          </a:p>
        </p:txBody>
      </p:sp>
      <p:pic>
        <p:nvPicPr>
          <p:cNvPr id="9" name="Picture 8">
            <a:extLst>
              <a:ext uri="{FF2B5EF4-FFF2-40B4-BE49-F238E27FC236}">
                <a16:creationId xmlns:a16="http://schemas.microsoft.com/office/drawing/2014/main" id="{D83DE822-967C-4295-A076-E3217E766BD5}"/>
              </a:ext>
            </a:extLst>
          </p:cNvPr>
          <p:cNvPicPr>
            <a:picLocks noChangeAspect="1"/>
          </p:cNvPicPr>
          <p:nvPr/>
        </p:nvPicPr>
        <p:blipFill>
          <a:blip r:embed="rId2"/>
          <a:stretch>
            <a:fillRect/>
          </a:stretch>
        </p:blipFill>
        <p:spPr>
          <a:xfrm>
            <a:off x="3581400" y="3781195"/>
            <a:ext cx="5029200" cy="2419350"/>
          </a:xfrm>
          <a:prstGeom prst="rect">
            <a:avLst/>
          </a:prstGeom>
        </p:spPr>
      </p:pic>
    </p:spTree>
    <p:extLst>
      <p:ext uri="{BB962C8B-B14F-4D97-AF65-F5344CB8AC3E}">
        <p14:creationId xmlns:p14="http://schemas.microsoft.com/office/powerpoint/2010/main" val="42294977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1702FAF-FE80-7942-8A56-216DB958BD59}"/>
              </a:ext>
            </a:extLst>
          </p:cNvPr>
          <p:cNvSpPr/>
          <p:nvPr/>
        </p:nvSpPr>
        <p:spPr>
          <a:xfrm>
            <a:off x="6197600" y="317500"/>
            <a:ext cx="5664199" cy="6223000"/>
          </a:xfrm>
          <a:prstGeom prst="rect">
            <a:avLst/>
          </a:prstGeom>
          <a:solidFill>
            <a:srgbClr val="D4D2D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ctr"/>
          <a:lstStyle/>
          <a:p>
            <a:r>
              <a:rPr lang="en-GB" sz="1050" b="1">
                <a:solidFill>
                  <a:srgbClr val="D4D2D2"/>
                </a:solidFill>
                <a:latin typeface="+mj-lt"/>
              </a:rPr>
              <a:t>GREY 2</a:t>
            </a:r>
          </a:p>
        </p:txBody>
      </p:sp>
      <p:sp>
        <p:nvSpPr>
          <p:cNvPr id="9" name="Rectangle 8">
            <a:extLst>
              <a:ext uri="{FF2B5EF4-FFF2-40B4-BE49-F238E27FC236}">
                <a16:creationId xmlns:a16="http://schemas.microsoft.com/office/drawing/2014/main" id="{35BFB9A6-009D-2F4A-AD26-9210EA4699A6}"/>
              </a:ext>
            </a:extLst>
          </p:cNvPr>
          <p:cNvSpPr/>
          <p:nvPr/>
        </p:nvSpPr>
        <p:spPr>
          <a:xfrm>
            <a:off x="6197599" y="317501"/>
            <a:ext cx="5664199" cy="6223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ctr"/>
          <a:lstStyle/>
          <a:p>
            <a:endParaRPr lang="en-GB" sz="1050" b="1">
              <a:solidFill>
                <a:schemeClr val="accent3"/>
              </a:solidFill>
              <a:latin typeface="+mj-lt"/>
            </a:endParaRPr>
          </a:p>
        </p:txBody>
      </p:sp>
      <p:sp>
        <p:nvSpPr>
          <p:cNvPr id="2" name="Title 1"/>
          <p:cNvSpPr>
            <a:spLocks noGrp="1"/>
          </p:cNvSpPr>
          <p:nvPr>
            <p:ph type="ctrTitle"/>
          </p:nvPr>
        </p:nvSpPr>
        <p:spPr>
          <a:xfrm>
            <a:off x="784002" y="3429000"/>
            <a:ext cx="5427662" cy="1902261"/>
          </a:xfrm>
        </p:spPr>
        <p:txBody>
          <a:bodyPr/>
          <a:lstStyle/>
          <a:p>
            <a:r>
              <a:rPr lang="en-GB"/>
              <a:t>AWS Elastic Load balancing (ELB)</a:t>
            </a:r>
            <a:br>
              <a:rPr lang="en-GB"/>
            </a:br>
            <a:endParaRPr lang="nl-NL"/>
          </a:p>
        </p:txBody>
      </p:sp>
      <p:sp>
        <p:nvSpPr>
          <p:cNvPr id="5" name="Text Placeholder 4"/>
          <p:cNvSpPr>
            <a:spLocks noGrp="1"/>
          </p:cNvSpPr>
          <p:nvPr>
            <p:ph type="body" sz="quarter" idx="12"/>
          </p:nvPr>
        </p:nvSpPr>
        <p:spPr>
          <a:xfrm>
            <a:off x="784003" y="1676400"/>
            <a:ext cx="2189162" cy="1752600"/>
          </a:xfrm>
        </p:spPr>
        <p:txBody>
          <a:bodyPr vert="horz" lIns="0" tIns="0" rIns="0" bIns="0" rtlCol="0" anchor="t">
            <a:noAutofit/>
          </a:bodyPr>
          <a:lstStyle/>
          <a:p>
            <a:r>
              <a:rPr lang="en-GB"/>
              <a:t>0</a:t>
            </a:r>
            <a:r>
              <a:rPr lang="sr-Latn-RS"/>
              <a:t>6</a:t>
            </a:r>
            <a:endParaRPr lang="nl-NL"/>
          </a:p>
        </p:txBody>
      </p:sp>
      <p:sp>
        <p:nvSpPr>
          <p:cNvPr id="4" name="Slide Number Placeholder 3"/>
          <p:cNvSpPr>
            <a:spLocks noGrp="1"/>
          </p:cNvSpPr>
          <p:nvPr>
            <p:ph type="sldNum" sz="quarter" idx="4"/>
          </p:nvPr>
        </p:nvSpPr>
        <p:spPr/>
        <p:txBody>
          <a:bodyPr/>
          <a:lstStyle/>
          <a:p>
            <a:fld id="{DDD2A080-DA64-4F5C-9131-47EB793B4410}" type="slidenum">
              <a:rPr lang="en-GB" smtClean="0"/>
              <a:pPr/>
              <a:t>49</a:t>
            </a:fld>
            <a:endParaRPr lang="en-GB"/>
          </a:p>
        </p:txBody>
      </p:sp>
      <p:pic>
        <p:nvPicPr>
          <p:cNvPr id="7" name="Picture 9" descr="Logo, company name&#10;&#10;Description automatically generated">
            <a:extLst>
              <a:ext uri="{FF2B5EF4-FFF2-40B4-BE49-F238E27FC236}">
                <a16:creationId xmlns:a16="http://schemas.microsoft.com/office/drawing/2014/main" id="{22461583-6886-4182-9FC5-B83456725349}"/>
              </a:ext>
            </a:extLst>
          </p:cNvPr>
          <p:cNvPicPr>
            <a:picLocks noGrp="1" noChangeAspect="1"/>
          </p:cNvPicPr>
          <p:nvPr>
            <p:ph type="pic" sz="quarter" idx="19"/>
          </p:nvPr>
        </p:nvPicPr>
        <p:blipFill rotWithShape="1">
          <a:blip r:embed="rId2"/>
          <a:srcRect l="20463" t="-148" r="19981" b="-297"/>
          <a:stretch/>
        </p:blipFill>
        <p:spPr>
          <a:xfrm>
            <a:off x="6197141" y="317501"/>
            <a:ext cx="5660272" cy="6218765"/>
          </a:xfrm>
        </p:spPr>
      </p:pic>
    </p:spTree>
    <p:extLst>
      <p:ext uri="{BB962C8B-B14F-4D97-AF65-F5344CB8AC3E}">
        <p14:creationId xmlns:p14="http://schemas.microsoft.com/office/powerpoint/2010/main" val="2578731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ea typeface="+mj-lt"/>
                <a:cs typeface="+mj-lt"/>
              </a:rPr>
              <a:t>Legacy IT or Traditional IT</a:t>
            </a:r>
            <a:endParaRPr lang="en-US"/>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5</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ea typeface="+mn-lt"/>
                <a:cs typeface="+mn-lt"/>
              </a:rPr>
              <a:t>Cloud computing</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pic>
        <p:nvPicPr>
          <p:cNvPr id="38" name="Picture 38" descr="Graphical user interface&#10;&#10;Description automatically generated">
            <a:extLst>
              <a:ext uri="{FF2B5EF4-FFF2-40B4-BE49-F238E27FC236}">
                <a16:creationId xmlns:a16="http://schemas.microsoft.com/office/drawing/2014/main" id="{E593A360-B826-434C-B706-48EC36C67E51}"/>
              </a:ext>
            </a:extLst>
          </p:cNvPr>
          <p:cNvPicPr>
            <a:picLocks noChangeAspect="1"/>
          </p:cNvPicPr>
          <p:nvPr/>
        </p:nvPicPr>
        <p:blipFill>
          <a:blip r:embed="rId2"/>
          <a:stretch>
            <a:fillRect/>
          </a:stretch>
        </p:blipFill>
        <p:spPr>
          <a:xfrm>
            <a:off x="654817" y="1288332"/>
            <a:ext cx="6871397" cy="4800499"/>
          </a:xfrm>
          <a:prstGeom prst="rect">
            <a:avLst/>
          </a:prstGeom>
        </p:spPr>
      </p:pic>
    </p:spTree>
    <p:extLst>
      <p:ext uri="{BB962C8B-B14F-4D97-AF65-F5344CB8AC3E}">
        <p14:creationId xmlns:p14="http://schemas.microsoft.com/office/powerpoint/2010/main" val="21188295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9814322" cy="854075"/>
          </a:xfrm>
        </p:spPr>
        <p:txBody>
          <a:bodyPr/>
          <a:lstStyle/>
          <a:p>
            <a:r>
              <a:rPr lang="en-GB" b="0"/>
              <a:t>Scalability/High availability/elasticity</a:t>
            </a:r>
            <a:endParaRPr lang="en-US"/>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50</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3" name="TextBox 2">
            <a:extLst>
              <a:ext uri="{FF2B5EF4-FFF2-40B4-BE49-F238E27FC236}">
                <a16:creationId xmlns:a16="http://schemas.microsoft.com/office/drawing/2014/main" id="{3884DF65-25AF-4B98-8E11-98D9052FD36C}"/>
              </a:ext>
            </a:extLst>
          </p:cNvPr>
          <p:cNvSpPr txBox="1"/>
          <p:nvPr/>
        </p:nvSpPr>
        <p:spPr>
          <a:xfrm>
            <a:off x="630605" y="1373435"/>
            <a:ext cx="10851754" cy="4104576"/>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r>
              <a:rPr lang="en-US" sz="2000" dirty="0"/>
              <a:t>     </a:t>
            </a:r>
            <a:r>
              <a:rPr lang="en-US" sz="2000" b="1" i="1" dirty="0"/>
              <a:t>Scalability</a:t>
            </a:r>
            <a:r>
              <a:rPr lang="en-US" sz="2000" dirty="0"/>
              <a:t> means that application can handle greater loads by adapting</a:t>
            </a:r>
          </a:p>
          <a:p>
            <a:endParaRPr lang="en-US" dirty="0"/>
          </a:p>
          <a:p>
            <a:r>
              <a:rPr lang="en-US" sz="2000" b="1" dirty="0"/>
              <a:t>Vertical scalability </a:t>
            </a:r>
            <a:r>
              <a:rPr lang="en-US" sz="2000" dirty="0"/>
              <a:t>– increasing the size of the instance: t2.micro        t2.xlarge</a:t>
            </a:r>
          </a:p>
          <a:p>
            <a:pPr marL="800100" lvl="1" indent="-342900">
              <a:buFont typeface="Arial"/>
              <a:buChar char="•"/>
            </a:pPr>
            <a:r>
              <a:rPr lang="en-US" sz="2000" dirty="0"/>
              <a:t>Vertical scalability is very common for non distributed systems, such as a database</a:t>
            </a:r>
          </a:p>
          <a:p>
            <a:pPr marL="800100" lvl="1" indent="-342900">
              <a:buFont typeface="Arial"/>
              <a:buChar char="•"/>
            </a:pPr>
            <a:r>
              <a:rPr lang="en-US" sz="2000" dirty="0"/>
              <a:t>RDS, </a:t>
            </a:r>
            <a:r>
              <a:rPr lang="en-US" sz="2000" dirty="0" err="1"/>
              <a:t>Elasticache</a:t>
            </a:r>
            <a:r>
              <a:rPr lang="en-US" sz="2000" dirty="0"/>
              <a:t> can scale vertically</a:t>
            </a:r>
          </a:p>
          <a:p>
            <a:pPr marL="800100" lvl="1" indent="-342900">
              <a:buFont typeface="Arial"/>
              <a:buChar char="•"/>
            </a:pPr>
            <a:r>
              <a:rPr lang="en-US" sz="2000" dirty="0"/>
              <a:t>Limit is hardware limit</a:t>
            </a:r>
          </a:p>
          <a:p>
            <a:endParaRPr lang="en-US" sz="2000" dirty="0"/>
          </a:p>
          <a:p>
            <a:r>
              <a:rPr lang="en-US" sz="2000" b="1" dirty="0"/>
              <a:t>Horizontal scalability </a:t>
            </a:r>
            <a:r>
              <a:rPr lang="en-US" sz="2000" dirty="0"/>
              <a:t>– increasing the number of the instances/systems for your application</a:t>
            </a:r>
          </a:p>
          <a:p>
            <a:pPr marL="800100" lvl="1" indent="-342900">
              <a:buFont typeface="Arial"/>
              <a:buChar char="•"/>
            </a:pPr>
            <a:r>
              <a:rPr lang="en-US" sz="2000" dirty="0"/>
              <a:t>Horizontal scaling implies distributed systems</a:t>
            </a:r>
          </a:p>
          <a:p>
            <a:pPr marL="800100" lvl="1" indent="-342900">
              <a:buFont typeface="Arial"/>
              <a:buChar char="•"/>
            </a:pPr>
            <a:r>
              <a:rPr lang="en-US" sz="2000" dirty="0"/>
              <a:t>Can be easily done with AWS</a:t>
            </a:r>
          </a:p>
          <a:p>
            <a:pPr marL="342900" indent="-342900">
              <a:buFont typeface="Arial"/>
              <a:buChar char="•"/>
            </a:pPr>
            <a:endParaRPr lang="en-US" sz="2000" dirty="0"/>
          </a:p>
          <a:p>
            <a:pPr marL="342900" indent="-342900">
              <a:buFont typeface="Arial" panose="020B0604020202020204" pitchFamily="34" charset="0"/>
              <a:buChar char="•"/>
            </a:pPr>
            <a:endParaRPr lang="en-US" sz="2000" dirty="0"/>
          </a:p>
          <a:p>
            <a:endParaRPr lang="en-US" sz="2000" dirty="0"/>
          </a:p>
        </p:txBody>
      </p:sp>
      <p:cxnSp>
        <p:nvCxnSpPr>
          <p:cNvPr id="9" name="Straight Arrow Connector 8">
            <a:extLst>
              <a:ext uri="{FF2B5EF4-FFF2-40B4-BE49-F238E27FC236}">
                <a16:creationId xmlns:a16="http://schemas.microsoft.com/office/drawing/2014/main" id="{3012E720-1ADE-44BB-8DE4-7222AD84ACEC}"/>
              </a:ext>
            </a:extLst>
          </p:cNvPr>
          <p:cNvCxnSpPr/>
          <p:nvPr/>
        </p:nvCxnSpPr>
        <p:spPr>
          <a:xfrm>
            <a:off x="7568697" y="2178109"/>
            <a:ext cx="286844" cy="0"/>
          </a:xfrm>
          <a:prstGeom prst="straightConnector1">
            <a:avLst/>
          </a:prstGeom>
          <a:ln>
            <a:solidFill>
              <a:srgbClr val="A8A8A8"/>
            </a:solidFill>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68D0D8FC-6B4D-4DEB-AC96-B4406DC06B74}"/>
              </a:ext>
            </a:extLst>
          </p:cNvPr>
          <p:cNvPicPr>
            <a:picLocks noChangeAspect="1"/>
          </p:cNvPicPr>
          <p:nvPr/>
        </p:nvPicPr>
        <p:blipFill>
          <a:blip r:embed="rId2"/>
          <a:stretch>
            <a:fillRect/>
          </a:stretch>
        </p:blipFill>
        <p:spPr>
          <a:xfrm>
            <a:off x="3909752" y="4409966"/>
            <a:ext cx="4293460" cy="1847012"/>
          </a:xfrm>
          <a:prstGeom prst="rect">
            <a:avLst/>
          </a:prstGeom>
        </p:spPr>
      </p:pic>
    </p:spTree>
    <p:extLst>
      <p:ext uri="{BB962C8B-B14F-4D97-AF65-F5344CB8AC3E}">
        <p14:creationId xmlns:p14="http://schemas.microsoft.com/office/powerpoint/2010/main" val="40000074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51</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3" name="TextBox 2">
            <a:extLst>
              <a:ext uri="{FF2B5EF4-FFF2-40B4-BE49-F238E27FC236}">
                <a16:creationId xmlns:a16="http://schemas.microsoft.com/office/drawing/2014/main" id="{3884DF65-25AF-4B98-8E11-98D9052FD36C}"/>
              </a:ext>
            </a:extLst>
          </p:cNvPr>
          <p:cNvSpPr txBox="1"/>
          <p:nvPr/>
        </p:nvSpPr>
        <p:spPr>
          <a:xfrm>
            <a:off x="649800" y="561118"/>
            <a:ext cx="10851754" cy="3766022"/>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r>
              <a:rPr lang="en-US" sz="2000"/>
              <a:t>     </a:t>
            </a:r>
            <a:r>
              <a:rPr lang="en-US" sz="2000" b="1" i="1"/>
              <a:t>High availability </a:t>
            </a:r>
            <a:r>
              <a:rPr lang="en-US" sz="2000"/>
              <a:t>usually goes hand in with horizontal scaling</a:t>
            </a:r>
          </a:p>
          <a:p>
            <a:pPr marL="342900" indent="-342900">
              <a:buFont typeface="Arial" panose="020B0604020202020204" pitchFamily="34" charset="0"/>
              <a:buChar char="•"/>
            </a:pPr>
            <a:r>
              <a:rPr lang="en-US" sz="2000"/>
              <a:t>High availability means running your application in at least 2 AZ</a:t>
            </a:r>
          </a:p>
          <a:p>
            <a:pPr marL="342900" indent="-342900">
              <a:buFont typeface="Arial"/>
              <a:buChar char="•"/>
            </a:pPr>
            <a:r>
              <a:rPr lang="en-US" sz="2000"/>
              <a:t>The goal of high availability is to survive a data center loss </a:t>
            </a:r>
          </a:p>
          <a:p>
            <a:pPr marL="342900" indent="-342900">
              <a:buFont typeface="Arial"/>
              <a:buChar char="•"/>
            </a:pPr>
            <a:r>
              <a:rPr lang="en-US" sz="2000"/>
              <a:t>Can be easily done with AWS</a:t>
            </a:r>
          </a:p>
          <a:p>
            <a:pPr marL="342900" indent="-342900">
              <a:buFont typeface="Arial"/>
              <a:buChar char="•"/>
            </a:pPr>
            <a:endParaRPr lang="en-US" sz="2000"/>
          </a:p>
          <a:p>
            <a:pPr marL="342900" indent="-342900">
              <a:buFont typeface="Arial"/>
              <a:buChar char="•"/>
            </a:pPr>
            <a:endParaRPr lang="en-US" sz="2000"/>
          </a:p>
          <a:p>
            <a:r>
              <a:rPr lang="en-US" sz="2000"/>
              <a:t>     </a:t>
            </a:r>
            <a:r>
              <a:rPr lang="en-US" sz="2000" b="1" i="1"/>
              <a:t>Elasticity</a:t>
            </a:r>
            <a:r>
              <a:rPr lang="en-US" sz="2000"/>
              <a:t> – once a system is scalable, elasticity means that there will be some “auto scaling”:</a:t>
            </a:r>
          </a:p>
          <a:p>
            <a:pPr marL="342900" indent="-342900">
              <a:buFont typeface="Arial" panose="020B0604020202020204" pitchFamily="34" charset="0"/>
              <a:buChar char="•"/>
            </a:pPr>
            <a:r>
              <a:rPr lang="en-US" sz="2000"/>
              <a:t>The system scale based on loads</a:t>
            </a:r>
          </a:p>
          <a:p>
            <a:pPr marL="342900" indent="-342900">
              <a:buFont typeface="Arial" panose="020B0604020202020204" pitchFamily="34" charset="0"/>
              <a:buChar char="•"/>
            </a:pPr>
            <a:r>
              <a:rPr lang="en-US" sz="2000"/>
              <a:t>This is cloud friendly: pay per use, match demand you are receiving, optimize costs</a:t>
            </a:r>
          </a:p>
          <a:p>
            <a:endParaRPr lang="en-US" sz="2000"/>
          </a:p>
          <a:p>
            <a:pPr marL="342900" indent="-342900">
              <a:buFont typeface="Arial" panose="020B0604020202020204" pitchFamily="34" charset="0"/>
              <a:buChar char="•"/>
            </a:pPr>
            <a:endParaRPr lang="en-US" sz="2000"/>
          </a:p>
          <a:p>
            <a:endParaRPr lang="en-US" sz="2000"/>
          </a:p>
        </p:txBody>
      </p:sp>
      <p:pic>
        <p:nvPicPr>
          <p:cNvPr id="40" name="Picture 39">
            <a:extLst>
              <a:ext uri="{FF2B5EF4-FFF2-40B4-BE49-F238E27FC236}">
                <a16:creationId xmlns:a16="http://schemas.microsoft.com/office/drawing/2014/main" id="{05925BDA-10E9-46C7-8ABC-03BDBFBCCCBE}"/>
              </a:ext>
            </a:extLst>
          </p:cNvPr>
          <p:cNvPicPr>
            <a:picLocks noChangeAspect="1"/>
          </p:cNvPicPr>
          <p:nvPr/>
        </p:nvPicPr>
        <p:blipFill>
          <a:blip r:embed="rId2"/>
          <a:stretch>
            <a:fillRect/>
          </a:stretch>
        </p:blipFill>
        <p:spPr>
          <a:xfrm>
            <a:off x="3676461" y="3864491"/>
            <a:ext cx="4839077" cy="2601004"/>
          </a:xfrm>
          <a:prstGeom prst="rect">
            <a:avLst/>
          </a:prstGeom>
        </p:spPr>
      </p:pic>
    </p:spTree>
    <p:extLst>
      <p:ext uri="{BB962C8B-B14F-4D97-AF65-F5344CB8AC3E}">
        <p14:creationId xmlns:p14="http://schemas.microsoft.com/office/powerpoint/2010/main" val="12680470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t>What is Load balancing?</a:t>
            </a:r>
            <a:endParaRPr lang="en-US"/>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52</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pic>
        <p:nvPicPr>
          <p:cNvPr id="37" name="Picture 37" descr="Diagram&#10;&#10;Description automatically generated">
            <a:extLst>
              <a:ext uri="{FF2B5EF4-FFF2-40B4-BE49-F238E27FC236}">
                <a16:creationId xmlns:a16="http://schemas.microsoft.com/office/drawing/2014/main" id="{A6AAC3BE-5E9F-4627-88BD-2E009429F9FD}"/>
              </a:ext>
            </a:extLst>
          </p:cNvPr>
          <p:cNvPicPr>
            <a:picLocks noChangeAspect="1"/>
          </p:cNvPicPr>
          <p:nvPr/>
        </p:nvPicPr>
        <p:blipFill>
          <a:blip r:embed="rId2"/>
          <a:stretch>
            <a:fillRect/>
          </a:stretch>
        </p:blipFill>
        <p:spPr>
          <a:xfrm>
            <a:off x="487499" y="2198851"/>
            <a:ext cx="9013633" cy="3830972"/>
          </a:xfrm>
          <a:prstGeom prst="rect">
            <a:avLst/>
          </a:prstGeom>
        </p:spPr>
      </p:pic>
      <p:sp>
        <p:nvSpPr>
          <p:cNvPr id="3" name="TextBox 2">
            <a:extLst>
              <a:ext uri="{FF2B5EF4-FFF2-40B4-BE49-F238E27FC236}">
                <a16:creationId xmlns:a16="http://schemas.microsoft.com/office/drawing/2014/main" id="{26633E49-A57D-4BC8-B304-EDFE852FC473}"/>
              </a:ext>
            </a:extLst>
          </p:cNvPr>
          <p:cNvSpPr txBox="1"/>
          <p:nvPr/>
        </p:nvSpPr>
        <p:spPr>
          <a:xfrm>
            <a:off x="673691" y="1508331"/>
            <a:ext cx="9134946" cy="349702"/>
          </a:xfrm>
          <a:prstGeom prst="rect">
            <a:avLst/>
          </a:prstGeom>
          <a:noFill/>
        </p:spPr>
        <p:txBody>
          <a:bodyPr wrap="square" lIns="36000" tIns="36000" rIns="36000" bIns="36000" rtlCol="0">
            <a:spAutoFit/>
          </a:bodyPr>
          <a:lstStyle/>
          <a:p>
            <a:r>
              <a:rPr lang="en-US"/>
              <a:t>Load balances are servers that forward traffic to multiple servers (</a:t>
            </a:r>
            <a:r>
              <a:rPr lang="en-US" err="1"/>
              <a:t>e.g</a:t>
            </a:r>
            <a:r>
              <a:rPr lang="en-US"/>
              <a:t> EC2 instances) downstream </a:t>
            </a:r>
          </a:p>
        </p:txBody>
      </p:sp>
    </p:spTree>
    <p:extLst>
      <p:ext uri="{BB962C8B-B14F-4D97-AF65-F5344CB8AC3E}">
        <p14:creationId xmlns:p14="http://schemas.microsoft.com/office/powerpoint/2010/main" val="864400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t>Why Use load balancer?</a:t>
            </a:r>
            <a:endParaRPr lang="en-US"/>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53</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3" name="TextBox 2">
            <a:extLst>
              <a:ext uri="{FF2B5EF4-FFF2-40B4-BE49-F238E27FC236}">
                <a16:creationId xmlns:a16="http://schemas.microsoft.com/office/drawing/2014/main" id="{3884DF65-25AF-4B98-8E11-98D9052FD36C}"/>
              </a:ext>
            </a:extLst>
          </p:cNvPr>
          <p:cNvSpPr txBox="1"/>
          <p:nvPr/>
        </p:nvSpPr>
        <p:spPr>
          <a:xfrm>
            <a:off x="630605" y="1373435"/>
            <a:ext cx="10851754" cy="2534916"/>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marL="342900" indent="-342900">
              <a:buFont typeface="Arial"/>
              <a:buChar char="•"/>
            </a:pPr>
            <a:r>
              <a:rPr lang="en-US" sz="2000"/>
              <a:t>Spread load across multiple downstream instances</a:t>
            </a:r>
            <a:endParaRPr lang="en-US"/>
          </a:p>
          <a:p>
            <a:pPr marL="342900" indent="-342900">
              <a:buFont typeface="Arial"/>
              <a:buChar char="•"/>
            </a:pPr>
            <a:r>
              <a:rPr lang="en-US" sz="2000"/>
              <a:t>Expose a single point of access (DNS) to the application</a:t>
            </a:r>
          </a:p>
          <a:p>
            <a:pPr marL="342900" indent="-342900">
              <a:buFont typeface="Arial"/>
              <a:buChar char="•"/>
            </a:pPr>
            <a:r>
              <a:rPr lang="en-US" sz="2000"/>
              <a:t>Seamlessly handle failures of downstream instances</a:t>
            </a:r>
          </a:p>
          <a:p>
            <a:pPr marL="342900" indent="-342900">
              <a:buFont typeface="Arial"/>
              <a:buChar char="•"/>
            </a:pPr>
            <a:r>
              <a:rPr lang="en-US" sz="2000"/>
              <a:t>Do regular health checks to instances</a:t>
            </a:r>
          </a:p>
          <a:p>
            <a:pPr marL="800100" lvl="1" indent="-342900">
              <a:buFont typeface="Arial"/>
              <a:buChar char="•"/>
            </a:pPr>
            <a:r>
              <a:rPr lang="en-US" sz="2000"/>
              <a:t>Know when not to send traffic to it</a:t>
            </a:r>
          </a:p>
          <a:p>
            <a:pPr marL="342900" indent="-342900">
              <a:buFont typeface="Arial"/>
              <a:buChar char="•"/>
            </a:pPr>
            <a:r>
              <a:rPr lang="en-US" sz="2000"/>
              <a:t>High availability across zones</a:t>
            </a:r>
          </a:p>
          <a:p>
            <a:endParaRPr lang="en-US" sz="2000"/>
          </a:p>
          <a:p>
            <a:endParaRPr lang="en-US" sz="2000"/>
          </a:p>
        </p:txBody>
      </p:sp>
    </p:spTree>
    <p:extLst>
      <p:ext uri="{BB962C8B-B14F-4D97-AF65-F5344CB8AC3E}">
        <p14:creationId xmlns:p14="http://schemas.microsoft.com/office/powerpoint/2010/main" val="40561668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t>Amazon Elastic Load balancing</a:t>
            </a:r>
            <a:endParaRPr lang="en-US" err="1"/>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54</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3" name="TextBox 2">
            <a:extLst>
              <a:ext uri="{FF2B5EF4-FFF2-40B4-BE49-F238E27FC236}">
                <a16:creationId xmlns:a16="http://schemas.microsoft.com/office/drawing/2014/main" id="{3884DF65-25AF-4B98-8E11-98D9052FD36C}"/>
              </a:ext>
            </a:extLst>
          </p:cNvPr>
          <p:cNvSpPr txBox="1"/>
          <p:nvPr/>
        </p:nvSpPr>
        <p:spPr>
          <a:xfrm>
            <a:off x="604968" y="1555309"/>
            <a:ext cx="10851754" cy="4073798"/>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marL="342900" indent="-342900">
              <a:buFont typeface="Arial"/>
              <a:buChar char="•"/>
            </a:pPr>
            <a:r>
              <a:rPr lang="en-US" sz="2000"/>
              <a:t>Elastic load balancer is managed load balancer:</a:t>
            </a:r>
          </a:p>
          <a:p>
            <a:pPr marL="342900" indent="-342900">
              <a:buFont typeface="Arial" panose="020B0604020202020204" pitchFamily="34" charset="0"/>
              <a:buChar char="•"/>
            </a:pPr>
            <a:r>
              <a:rPr lang="en-US" sz="2000"/>
              <a:t>AWS guarantees  that it will be working</a:t>
            </a:r>
          </a:p>
          <a:p>
            <a:pPr marL="342900" indent="-342900">
              <a:buFont typeface="Arial" panose="020B0604020202020204" pitchFamily="34" charset="0"/>
              <a:buChar char="•"/>
            </a:pPr>
            <a:r>
              <a:rPr lang="en-US" sz="2000"/>
              <a:t>AWS takes care of upgrades, maintenance, high availability</a:t>
            </a:r>
            <a:endParaRPr lang="en-US"/>
          </a:p>
          <a:p>
            <a:pPr marL="342900" indent="-342900">
              <a:buFont typeface="Arial"/>
              <a:buChar char="•"/>
            </a:pPr>
            <a:endParaRPr lang="en-US" sz="2000">
              <a:ea typeface="+mn-lt"/>
              <a:cs typeface="+mn-lt"/>
            </a:endParaRPr>
          </a:p>
          <a:p>
            <a:endParaRPr lang="en-US" sz="2000">
              <a:ea typeface="+mn-lt"/>
              <a:cs typeface="+mn-lt"/>
            </a:endParaRPr>
          </a:p>
          <a:p>
            <a:pPr marL="342900" indent="-342900">
              <a:buFont typeface="Arial"/>
              <a:buChar char="•"/>
            </a:pPr>
            <a:r>
              <a:rPr lang="en-US" sz="2000"/>
              <a:t>Multiple types of ELBs:</a:t>
            </a:r>
          </a:p>
          <a:p>
            <a:pPr marL="800100" lvl="1" indent="-342900">
              <a:buFont typeface="Arial"/>
              <a:buChar char="•"/>
            </a:pPr>
            <a:r>
              <a:rPr lang="en-US" sz="2000"/>
              <a:t>Application Load Balancer (ALB) (v2 – new generation, 2016 – HTTP, HTTPs, WebSocket)</a:t>
            </a:r>
          </a:p>
          <a:p>
            <a:pPr marL="800100" lvl="1" indent="-342900">
              <a:buFont typeface="Arial"/>
              <a:buChar char="•"/>
            </a:pPr>
            <a:r>
              <a:rPr lang="en-US" sz="2000"/>
              <a:t>Network Load Balancer (NLB) (v2 – new generation, 2017 – TCP, TLS, UDP</a:t>
            </a:r>
          </a:p>
          <a:p>
            <a:pPr marL="800100" lvl="1" indent="-342900">
              <a:buFont typeface="Arial"/>
              <a:buChar char="•"/>
            </a:pPr>
            <a:r>
              <a:rPr lang="en-US" sz="2000"/>
              <a:t>Gateway Load Balancer (GLB) (2020, operates at layer 3- Network layer)</a:t>
            </a:r>
          </a:p>
          <a:p>
            <a:pPr marL="800100" lvl="1" indent="-342900">
              <a:buFont typeface="Arial"/>
              <a:buChar char="•"/>
            </a:pPr>
            <a:r>
              <a:rPr lang="en-US" sz="2000"/>
              <a:t>Classic Load Balancer (CLB) (v1 – old generation, 2009 – HTTP, HTTPS, TCP, SSL) - deprecated</a:t>
            </a:r>
          </a:p>
          <a:p>
            <a:pPr lvl="1"/>
            <a:endParaRPr lang="en-US" sz="2000"/>
          </a:p>
          <a:p>
            <a:pPr marL="800100" lvl="1" indent="-342900">
              <a:buFont typeface="Arial"/>
              <a:buChar char="•"/>
            </a:pPr>
            <a:r>
              <a:rPr lang="en-US" sz="2000"/>
              <a:t>Recommended to use new generation load balancers as they provide more features</a:t>
            </a:r>
          </a:p>
          <a:p>
            <a:endParaRPr lang="en-US" sz="2000"/>
          </a:p>
        </p:txBody>
      </p:sp>
    </p:spTree>
    <p:extLst>
      <p:ext uri="{BB962C8B-B14F-4D97-AF65-F5344CB8AC3E}">
        <p14:creationId xmlns:p14="http://schemas.microsoft.com/office/powerpoint/2010/main" val="20798247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t>Application Load balancer</a:t>
            </a:r>
            <a:endParaRPr lang="en-US"/>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55</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3" name="TextBox 2">
            <a:extLst>
              <a:ext uri="{FF2B5EF4-FFF2-40B4-BE49-F238E27FC236}">
                <a16:creationId xmlns:a16="http://schemas.microsoft.com/office/drawing/2014/main" id="{3884DF65-25AF-4B98-8E11-98D9052FD36C}"/>
              </a:ext>
            </a:extLst>
          </p:cNvPr>
          <p:cNvSpPr txBox="1"/>
          <p:nvPr/>
        </p:nvSpPr>
        <p:spPr>
          <a:xfrm>
            <a:off x="622232" y="1373435"/>
            <a:ext cx="10860127" cy="4073798"/>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marL="342900" indent="-342900">
              <a:buFont typeface="Arial"/>
              <a:buChar char="•"/>
            </a:pPr>
            <a:r>
              <a:rPr lang="en-US" sz="2000">
                <a:ea typeface="+mn-lt"/>
                <a:cs typeface="+mn-lt"/>
              </a:rPr>
              <a:t>Application load balancer is layer 7 (HTTP)</a:t>
            </a:r>
            <a:endParaRPr lang="en-US">
              <a:ea typeface="+mn-lt"/>
              <a:cs typeface="+mn-lt"/>
            </a:endParaRPr>
          </a:p>
          <a:p>
            <a:pPr marL="342900" indent="-342900">
              <a:buFont typeface="Arial"/>
              <a:buChar char="•"/>
            </a:pPr>
            <a:r>
              <a:rPr lang="en-US" sz="2000">
                <a:ea typeface="+mn-lt"/>
                <a:cs typeface="+mn-lt"/>
              </a:rPr>
              <a:t>Load balancing to multiple HTTP applications across machines (target groups)</a:t>
            </a:r>
            <a:endParaRPr lang="en-US">
              <a:ea typeface="+mn-lt"/>
              <a:cs typeface="+mn-lt"/>
            </a:endParaRPr>
          </a:p>
          <a:p>
            <a:pPr marL="342900" indent="-342900">
              <a:buFont typeface="Arial"/>
              <a:buChar char="•"/>
            </a:pPr>
            <a:r>
              <a:rPr lang="en-US" sz="2000">
                <a:ea typeface="+mn-lt"/>
                <a:cs typeface="+mn-lt"/>
              </a:rPr>
              <a:t>Load balancing to multiple applications on the same machine</a:t>
            </a:r>
            <a:endParaRPr lang="en-US">
              <a:ea typeface="+mn-lt"/>
              <a:cs typeface="+mn-lt"/>
            </a:endParaRPr>
          </a:p>
          <a:p>
            <a:pPr marL="342900" indent="-342900">
              <a:buFont typeface="Arial"/>
              <a:buChar char="•"/>
            </a:pPr>
            <a:r>
              <a:rPr lang="en-US" sz="2000">
                <a:ea typeface="+mn-lt"/>
                <a:cs typeface="+mn-lt"/>
              </a:rPr>
              <a:t>Supports redirects (from http to https for example)</a:t>
            </a:r>
          </a:p>
          <a:p>
            <a:pPr marL="342900" indent="-342900">
              <a:buFont typeface="Arial"/>
              <a:buChar char="•"/>
            </a:pPr>
            <a:r>
              <a:rPr lang="en-US" sz="2000">
                <a:ea typeface="+mn-lt"/>
                <a:cs typeface="+mn-lt"/>
              </a:rPr>
              <a:t>Routing tables to different target groups: </a:t>
            </a:r>
            <a:endParaRPr lang="en-US">
              <a:ea typeface="+mn-lt"/>
              <a:cs typeface="+mn-lt"/>
            </a:endParaRPr>
          </a:p>
          <a:p>
            <a:pPr marL="800100" lvl="1" indent="-342900">
              <a:buFont typeface="Arial"/>
              <a:buChar char="•"/>
            </a:pPr>
            <a:r>
              <a:rPr lang="en-US" sz="2000">
                <a:ea typeface="+mn-lt"/>
                <a:cs typeface="+mn-lt"/>
              </a:rPr>
              <a:t>Routing based on path in URL (</a:t>
            </a:r>
            <a:r>
              <a:rPr lang="en-US" sz="2000">
                <a:ea typeface="+mn-lt"/>
                <a:cs typeface="+mn-lt"/>
                <a:hlinkClick r:id="rId2"/>
              </a:rPr>
              <a:t>example.com/user</a:t>
            </a:r>
            <a:r>
              <a:rPr lang="en-US" sz="2000">
                <a:ea typeface="+mn-lt"/>
                <a:cs typeface="+mn-lt"/>
              </a:rPr>
              <a:t> &amp; </a:t>
            </a:r>
            <a:r>
              <a:rPr lang="en-US" sz="2000">
                <a:ea typeface="+mn-lt"/>
                <a:cs typeface="+mn-lt"/>
                <a:hlinkClick r:id="rId3"/>
              </a:rPr>
              <a:t>example.com/posts</a:t>
            </a:r>
            <a:r>
              <a:rPr lang="en-US" sz="2000">
                <a:ea typeface="+mn-lt"/>
                <a:cs typeface="+mn-lt"/>
              </a:rPr>
              <a:t>)</a:t>
            </a:r>
            <a:endParaRPr lang="en-US">
              <a:ea typeface="+mn-lt"/>
              <a:cs typeface="+mn-lt"/>
            </a:endParaRPr>
          </a:p>
          <a:p>
            <a:pPr marL="800100" lvl="1" indent="-342900">
              <a:buFont typeface="Arial"/>
              <a:buChar char="•"/>
            </a:pPr>
            <a:r>
              <a:rPr lang="en-US" sz="2000">
                <a:ea typeface="+mn-lt"/>
                <a:cs typeface="+mn-lt"/>
              </a:rPr>
              <a:t>Routing based on hostname in </a:t>
            </a:r>
            <a:r>
              <a:rPr lang="en-US" sz="2000" err="1">
                <a:ea typeface="+mn-lt"/>
                <a:cs typeface="+mn-lt"/>
              </a:rPr>
              <a:t>url</a:t>
            </a:r>
            <a:r>
              <a:rPr lang="en-US" sz="2000">
                <a:ea typeface="+mn-lt"/>
                <a:cs typeface="+mn-lt"/>
              </a:rPr>
              <a:t> (</a:t>
            </a:r>
            <a:r>
              <a:rPr lang="en-US" sz="2000">
                <a:ea typeface="+mn-lt"/>
                <a:cs typeface="+mn-lt"/>
                <a:hlinkClick r:id="rId4"/>
              </a:rPr>
              <a:t>one.example.com</a:t>
            </a:r>
            <a:r>
              <a:rPr lang="en-US" sz="2000">
                <a:ea typeface="+mn-lt"/>
                <a:cs typeface="+mn-lt"/>
              </a:rPr>
              <a:t> &amp; </a:t>
            </a:r>
            <a:r>
              <a:rPr lang="en-US" sz="2000">
                <a:ea typeface="+mn-lt"/>
                <a:cs typeface="+mn-lt"/>
                <a:hlinkClick r:id="rId5"/>
              </a:rPr>
              <a:t>other.example.com</a:t>
            </a:r>
            <a:r>
              <a:rPr lang="en-US" sz="2000">
                <a:ea typeface="+mn-lt"/>
                <a:cs typeface="+mn-lt"/>
              </a:rPr>
              <a:t>)</a:t>
            </a:r>
            <a:endParaRPr lang="en-US">
              <a:ea typeface="+mn-lt"/>
              <a:cs typeface="+mn-lt"/>
            </a:endParaRPr>
          </a:p>
          <a:p>
            <a:pPr marL="800100" lvl="1" indent="-342900">
              <a:buFont typeface="Arial"/>
              <a:buChar char="•"/>
            </a:pPr>
            <a:r>
              <a:rPr lang="en-US" sz="2000">
                <a:ea typeface="+mn-lt"/>
                <a:cs typeface="+mn-lt"/>
              </a:rPr>
              <a:t>Routing based on Query String, Header (</a:t>
            </a:r>
            <a:r>
              <a:rPr lang="en-US" sz="2000">
                <a:ea typeface="+mn-lt"/>
                <a:cs typeface="+mn-lt"/>
                <a:hlinkClick r:id="rId6"/>
              </a:rPr>
              <a:t>example.com/users?id=123&amp;order=false</a:t>
            </a:r>
            <a:r>
              <a:rPr lang="en-US" sz="2000">
                <a:ea typeface="+mn-lt"/>
                <a:cs typeface="+mn-lt"/>
              </a:rPr>
              <a:t>)</a:t>
            </a:r>
          </a:p>
          <a:p>
            <a:pPr marL="342900" indent="-342900">
              <a:buFont typeface="Arial"/>
              <a:buChar char="•"/>
            </a:pPr>
            <a:r>
              <a:rPr lang="en-US" sz="2000">
                <a:ea typeface="+mn-lt"/>
                <a:cs typeface="+mn-lt"/>
              </a:rPr>
              <a:t>ALB are great fit for microservices &amp; container-based application (example: Docker &amp; Amazon ECS)</a:t>
            </a:r>
            <a:endParaRPr lang="en-US" sz="2000"/>
          </a:p>
          <a:p>
            <a:pPr>
              <a:buFont typeface="Arial"/>
              <a:buChar char="•"/>
            </a:pPr>
            <a:endParaRPr lang="en-US" sz="2000"/>
          </a:p>
          <a:p>
            <a:pPr marL="342900" indent="-342900">
              <a:buFont typeface="Arial"/>
              <a:buChar char="•"/>
            </a:pPr>
            <a:endParaRPr lang="en-US" sz="2000"/>
          </a:p>
          <a:p>
            <a:endParaRPr lang="en-US" sz="2000"/>
          </a:p>
          <a:p>
            <a:endParaRPr lang="en-US" sz="2000"/>
          </a:p>
        </p:txBody>
      </p:sp>
    </p:spTree>
    <p:extLst>
      <p:ext uri="{BB962C8B-B14F-4D97-AF65-F5344CB8AC3E}">
        <p14:creationId xmlns:p14="http://schemas.microsoft.com/office/powerpoint/2010/main" val="10030489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t>Application Load balancer</a:t>
            </a:r>
            <a:endParaRPr lang="en-US"/>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56</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pic>
        <p:nvPicPr>
          <p:cNvPr id="6" name="Picture 8" descr="Diagram&#10;&#10;Description automatically generated">
            <a:extLst>
              <a:ext uri="{FF2B5EF4-FFF2-40B4-BE49-F238E27FC236}">
                <a16:creationId xmlns:a16="http://schemas.microsoft.com/office/drawing/2014/main" id="{2EE202A8-74F0-4379-BCB7-5925632E3493}"/>
              </a:ext>
            </a:extLst>
          </p:cNvPr>
          <p:cNvPicPr>
            <a:picLocks noChangeAspect="1"/>
          </p:cNvPicPr>
          <p:nvPr/>
        </p:nvPicPr>
        <p:blipFill>
          <a:blip r:embed="rId2"/>
          <a:stretch>
            <a:fillRect/>
          </a:stretch>
        </p:blipFill>
        <p:spPr>
          <a:xfrm>
            <a:off x="529213" y="1422931"/>
            <a:ext cx="10220848" cy="4020511"/>
          </a:xfrm>
          <a:prstGeom prst="rect">
            <a:avLst/>
          </a:prstGeom>
        </p:spPr>
      </p:pic>
    </p:spTree>
    <p:extLst>
      <p:ext uri="{BB962C8B-B14F-4D97-AF65-F5344CB8AC3E}">
        <p14:creationId xmlns:p14="http://schemas.microsoft.com/office/powerpoint/2010/main" val="15308525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t>ALB – Target groups</a:t>
            </a:r>
            <a:endParaRPr lang="en-US"/>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57</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3" name="TextBox 2">
            <a:extLst>
              <a:ext uri="{FF2B5EF4-FFF2-40B4-BE49-F238E27FC236}">
                <a16:creationId xmlns:a16="http://schemas.microsoft.com/office/drawing/2014/main" id="{7E9D6DA5-E106-472A-9BA2-E656B4650FB0}"/>
              </a:ext>
            </a:extLst>
          </p:cNvPr>
          <p:cNvSpPr txBox="1"/>
          <p:nvPr/>
        </p:nvSpPr>
        <p:spPr>
          <a:xfrm>
            <a:off x="621324" y="1299587"/>
            <a:ext cx="10479403" cy="1211476"/>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marL="285750" indent="-285750">
              <a:buFont typeface="Arial"/>
              <a:buChar char="•"/>
            </a:pPr>
            <a:r>
              <a:rPr lang="en-US" sz="2000">
                <a:ea typeface="+mn-lt"/>
                <a:cs typeface="+mn-lt"/>
              </a:rPr>
              <a:t>EC2 instances (can be managed by an Auto Scaling Group)- HTTP</a:t>
            </a:r>
            <a:endParaRPr lang="en-US" sz="2000"/>
          </a:p>
          <a:p>
            <a:pPr marL="285750" indent="-285750">
              <a:buFont typeface="Arial"/>
              <a:buChar char="•"/>
            </a:pPr>
            <a:r>
              <a:rPr lang="en-US" sz="2000">
                <a:ea typeface="+mn-lt"/>
                <a:cs typeface="+mn-lt"/>
              </a:rPr>
              <a:t>Lambda functions - HTTP request is translated into a json event</a:t>
            </a:r>
            <a:endParaRPr lang="en-US" sz="2000"/>
          </a:p>
          <a:p>
            <a:pPr marL="285750" indent="-285750">
              <a:buFont typeface="Arial"/>
              <a:buChar char="•"/>
            </a:pPr>
            <a:r>
              <a:rPr lang="en-US" sz="2000">
                <a:ea typeface="+mn-lt"/>
                <a:cs typeface="+mn-lt"/>
              </a:rPr>
              <a:t>IP addresses - must be private IP</a:t>
            </a:r>
            <a:endParaRPr lang="en-US" sz="2000"/>
          </a:p>
          <a:p>
            <a:pPr algn="l"/>
            <a:endParaRPr lang="en-US" sz="1400"/>
          </a:p>
        </p:txBody>
      </p:sp>
    </p:spTree>
    <p:extLst>
      <p:ext uri="{BB962C8B-B14F-4D97-AF65-F5344CB8AC3E}">
        <p14:creationId xmlns:p14="http://schemas.microsoft.com/office/powerpoint/2010/main" val="6100499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t>Amazon EC2 Auto scaling</a:t>
            </a:r>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58</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EC2</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6" name="TextBox 5">
            <a:extLst>
              <a:ext uri="{FF2B5EF4-FFF2-40B4-BE49-F238E27FC236}">
                <a16:creationId xmlns:a16="http://schemas.microsoft.com/office/drawing/2014/main" id="{ADC59B8A-F5EB-445F-8739-487A1E81E6D7}"/>
              </a:ext>
            </a:extLst>
          </p:cNvPr>
          <p:cNvSpPr txBox="1"/>
          <p:nvPr/>
        </p:nvSpPr>
        <p:spPr>
          <a:xfrm>
            <a:off x="630389" y="1364471"/>
            <a:ext cx="3632213" cy="7151564"/>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marL="342900" indent="-342900">
              <a:buFont typeface="Arial"/>
              <a:buChar char="•"/>
            </a:pPr>
            <a:r>
              <a:rPr lang="en-US" sz="2000"/>
              <a:t>Auto Scaling group add elasticity to our EC2 instances</a:t>
            </a:r>
          </a:p>
          <a:p>
            <a:pPr marL="342900" indent="-342900">
              <a:buFont typeface="Arial"/>
              <a:buChar char="•"/>
            </a:pPr>
            <a:r>
              <a:rPr lang="en-US" sz="2000"/>
              <a:t>Auto Scaling can launch new instances or terminate existing EC2 instances</a:t>
            </a:r>
          </a:p>
          <a:p>
            <a:pPr marL="342900" indent="-342900">
              <a:buFont typeface="Arial"/>
              <a:buChar char="•"/>
            </a:pPr>
            <a:r>
              <a:rPr lang="en-US" sz="2000"/>
              <a:t>EC2 instances are sending information to CloudWatch</a:t>
            </a:r>
          </a:p>
          <a:p>
            <a:pPr marL="342900" indent="-342900">
              <a:buFont typeface="Arial"/>
              <a:buChar char="•"/>
            </a:pPr>
            <a:r>
              <a:rPr lang="en-US" sz="2000"/>
              <a:t>CloudWatch is sending information to Auto Scaling group</a:t>
            </a:r>
          </a:p>
          <a:p>
            <a:pPr marL="342900" indent="-342900">
              <a:buFont typeface="Arial"/>
              <a:buChar char="•"/>
            </a:pPr>
            <a:r>
              <a:rPr lang="en-US" sz="2000"/>
              <a:t>EC2 Status check fails, launch new instance to replace it</a:t>
            </a:r>
          </a:p>
          <a:p>
            <a:pPr marL="342900" indent="-342900">
              <a:buFont typeface="Arial"/>
              <a:buChar char="•"/>
            </a:pPr>
            <a:r>
              <a:rPr lang="en-US" sz="2000"/>
              <a:t>Load above some threshold add new instance, scale up</a:t>
            </a:r>
          </a:p>
          <a:p>
            <a:pPr marL="342900" indent="-342900">
              <a:buFont typeface="Arial"/>
              <a:buChar char="•"/>
            </a:pPr>
            <a:r>
              <a:rPr lang="en-US" sz="2000"/>
              <a:t>Load below some threshold terminate ec2 instance, scale down</a:t>
            </a:r>
          </a:p>
          <a:p>
            <a:pPr marL="342900" indent="-342900">
              <a:buFont typeface="Arial"/>
              <a:buChar char="•"/>
            </a:pPr>
            <a:endParaRPr lang="en-US" sz="2000"/>
          </a:p>
          <a:p>
            <a:pPr marL="342900" indent="-342900">
              <a:buFont typeface="Arial"/>
              <a:buChar char="•"/>
            </a:pPr>
            <a:endParaRPr lang="en-US" sz="2000"/>
          </a:p>
          <a:p>
            <a:endParaRPr lang="en-US" sz="2000"/>
          </a:p>
          <a:p>
            <a:pPr marL="800100" lvl="1" indent="-342900">
              <a:buFont typeface="Arial"/>
              <a:buChar char="•"/>
            </a:pPr>
            <a:endParaRPr lang="en-US" sz="2000"/>
          </a:p>
          <a:p>
            <a:pPr marL="342900" indent="-342900">
              <a:buFont typeface="Arial"/>
              <a:buChar char="•"/>
            </a:pPr>
            <a:endParaRPr lang="en-US" sz="2000"/>
          </a:p>
          <a:p>
            <a:endParaRPr lang="en-US" sz="2000"/>
          </a:p>
        </p:txBody>
      </p:sp>
      <p:pic>
        <p:nvPicPr>
          <p:cNvPr id="3" name="Picture 8" descr="Diagram&#10;&#10;Description automatically generated">
            <a:extLst>
              <a:ext uri="{FF2B5EF4-FFF2-40B4-BE49-F238E27FC236}">
                <a16:creationId xmlns:a16="http://schemas.microsoft.com/office/drawing/2014/main" id="{CAFC2538-9605-438B-9ED5-4A15824AE843}"/>
              </a:ext>
            </a:extLst>
          </p:cNvPr>
          <p:cNvPicPr>
            <a:picLocks noChangeAspect="1"/>
          </p:cNvPicPr>
          <p:nvPr/>
        </p:nvPicPr>
        <p:blipFill>
          <a:blip r:embed="rId2"/>
          <a:stretch>
            <a:fillRect/>
          </a:stretch>
        </p:blipFill>
        <p:spPr>
          <a:xfrm>
            <a:off x="4383741" y="1362123"/>
            <a:ext cx="7422775" cy="4573026"/>
          </a:xfrm>
          <a:prstGeom prst="rect">
            <a:avLst/>
          </a:prstGeom>
        </p:spPr>
      </p:pic>
    </p:spTree>
    <p:extLst>
      <p:ext uri="{BB962C8B-B14F-4D97-AF65-F5344CB8AC3E}">
        <p14:creationId xmlns:p14="http://schemas.microsoft.com/office/powerpoint/2010/main" val="26584279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1702FAF-FE80-7942-8A56-216DB958BD59}"/>
              </a:ext>
            </a:extLst>
          </p:cNvPr>
          <p:cNvSpPr/>
          <p:nvPr/>
        </p:nvSpPr>
        <p:spPr>
          <a:xfrm>
            <a:off x="6197600" y="317500"/>
            <a:ext cx="5664199" cy="6223000"/>
          </a:xfrm>
          <a:prstGeom prst="rect">
            <a:avLst/>
          </a:prstGeom>
          <a:solidFill>
            <a:srgbClr val="D4D2D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ctr"/>
          <a:lstStyle/>
          <a:p>
            <a:r>
              <a:rPr lang="en-GB" sz="1050" b="1">
                <a:solidFill>
                  <a:srgbClr val="D4D2D2"/>
                </a:solidFill>
                <a:latin typeface="+mj-lt"/>
              </a:rPr>
              <a:t>GREY 2</a:t>
            </a:r>
          </a:p>
        </p:txBody>
      </p:sp>
      <p:sp>
        <p:nvSpPr>
          <p:cNvPr id="9" name="Rectangle 8">
            <a:extLst>
              <a:ext uri="{FF2B5EF4-FFF2-40B4-BE49-F238E27FC236}">
                <a16:creationId xmlns:a16="http://schemas.microsoft.com/office/drawing/2014/main" id="{35BFB9A6-009D-2F4A-AD26-9210EA4699A6}"/>
              </a:ext>
            </a:extLst>
          </p:cNvPr>
          <p:cNvSpPr/>
          <p:nvPr/>
        </p:nvSpPr>
        <p:spPr>
          <a:xfrm>
            <a:off x="6197599" y="317501"/>
            <a:ext cx="5664199" cy="6223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ctr"/>
          <a:lstStyle/>
          <a:p>
            <a:endParaRPr lang="en-GB" sz="1050" b="1">
              <a:solidFill>
                <a:schemeClr val="accent3"/>
              </a:solidFill>
              <a:latin typeface="+mj-lt"/>
            </a:endParaRPr>
          </a:p>
        </p:txBody>
      </p:sp>
      <p:sp>
        <p:nvSpPr>
          <p:cNvPr id="2" name="Title 1"/>
          <p:cNvSpPr>
            <a:spLocks noGrp="1"/>
          </p:cNvSpPr>
          <p:nvPr>
            <p:ph type="ctrTitle"/>
          </p:nvPr>
        </p:nvSpPr>
        <p:spPr>
          <a:xfrm>
            <a:off x="784002" y="3429000"/>
            <a:ext cx="5427662" cy="1902261"/>
          </a:xfrm>
        </p:spPr>
        <p:txBody>
          <a:bodyPr/>
          <a:lstStyle/>
          <a:p>
            <a:r>
              <a:rPr lang="en-GB"/>
              <a:t>AWS Elastic Container service (ECS)</a:t>
            </a:r>
            <a:br>
              <a:rPr lang="en-GB"/>
            </a:br>
            <a:endParaRPr lang="nl-NL"/>
          </a:p>
        </p:txBody>
      </p:sp>
      <p:sp>
        <p:nvSpPr>
          <p:cNvPr id="5" name="Text Placeholder 4"/>
          <p:cNvSpPr>
            <a:spLocks noGrp="1"/>
          </p:cNvSpPr>
          <p:nvPr>
            <p:ph type="body" sz="quarter" idx="12"/>
          </p:nvPr>
        </p:nvSpPr>
        <p:spPr>
          <a:xfrm>
            <a:off x="784003" y="1676400"/>
            <a:ext cx="2189162" cy="1752600"/>
          </a:xfrm>
        </p:spPr>
        <p:txBody>
          <a:bodyPr vert="horz" lIns="0" tIns="0" rIns="0" bIns="0" rtlCol="0" anchor="t">
            <a:noAutofit/>
          </a:bodyPr>
          <a:lstStyle/>
          <a:p>
            <a:r>
              <a:rPr lang="en-GB"/>
              <a:t>07</a:t>
            </a:r>
            <a:endParaRPr lang="nl-NL"/>
          </a:p>
        </p:txBody>
      </p:sp>
      <p:sp>
        <p:nvSpPr>
          <p:cNvPr id="4" name="Slide Number Placeholder 3"/>
          <p:cNvSpPr>
            <a:spLocks noGrp="1"/>
          </p:cNvSpPr>
          <p:nvPr>
            <p:ph type="sldNum" sz="quarter" idx="4"/>
          </p:nvPr>
        </p:nvSpPr>
        <p:spPr/>
        <p:txBody>
          <a:bodyPr/>
          <a:lstStyle/>
          <a:p>
            <a:fld id="{DDD2A080-DA64-4F5C-9131-47EB793B4410}" type="slidenum">
              <a:rPr lang="en-GB" smtClean="0"/>
              <a:pPr/>
              <a:t>59</a:t>
            </a:fld>
            <a:endParaRPr lang="en-GB"/>
          </a:p>
        </p:txBody>
      </p:sp>
      <p:pic>
        <p:nvPicPr>
          <p:cNvPr id="13" name="Picture Placeholder 12" descr="Logo&#10;&#10;Description automatically generated">
            <a:extLst>
              <a:ext uri="{FF2B5EF4-FFF2-40B4-BE49-F238E27FC236}">
                <a16:creationId xmlns:a16="http://schemas.microsoft.com/office/drawing/2014/main" id="{4B904802-A599-2FBC-1E3B-74813989F7F9}"/>
              </a:ext>
            </a:extLst>
          </p:cNvPr>
          <p:cNvPicPr>
            <a:picLocks noGrp="1" noChangeAspect="1"/>
          </p:cNvPicPr>
          <p:nvPr>
            <p:ph type="pic" sz="quarter" idx="19"/>
          </p:nvPr>
        </p:nvPicPr>
        <p:blipFill>
          <a:blip r:embed="rId2"/>
          <a:srcRect l="14449" r="14449"/>
          <a:stretch>
            <a:fillRect/>
          </a:stretch>
        </p:blipFill>
        <p:spPr>
          <a:xfrm>
            <a:off x="6197598" y="368384"/>
            <a:ext cx="5664199" cy="6187481"/>
          </a:xfrm>
        </p:spPr>
      </p:pic>
    </p:spTree>
    <p:extLst>
      <p:ext uri="{BB962C8B-B14F-4D97-AF65-F5344CB8AC3E}">
        <p14:creationId xmlns:p14="http://schemas.microsoft.com/office/powerpoint/2010/main" val="323704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ea typeface="+mj-lt"/>
                <a:cs typeface="+mj-lt"/>
              </a:rPr>
              <a:t>What is Cloud Computing?</a:t>
            </a:r>
            <a:endParaRPr lang="en-GB" b="0"/>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6</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ea typeface="+mn-lt"/>
                <a:cs typeface="+mn-lt"/>
              </a:rPr>
              <a:t>Cloud computing</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pic>
        <p:nvPicPr>
          <p:cNvPr id="37" name="Picture 37">
            <a:extLst>
              <a:ext uri="{FF2B5EF4-FFF2-40B4-BE49-F238E27FC236}">
                <a16:creationId xmlns:a16="http://schemas.microsoft.com/office/drawing/2014/main" id="{1C7EE783-916C-4485-B169-D4EC6E6AE8CF}"/>
              </a:ext>
            </a:extLst>
          </p:cNvPr>
          <p:cNvPicPr>
            <a:picLocks noChangeAspect="1"/>
          </p:cNvPicPr>
          <p:nvPr/>
        </p:nvPicPr>
        <p:blipFill>
          <a:blip r:embed="rId2"/>
          <a:stretch>
            <a:fillRect/>
          </a:stretch>
        </p:blipFill>
        <p:spPr>
          <a:xfrm>
            <a:off x="2622620" y="1214946"/>
            <a:ext cx="6226627" cy="5156612"/>
          </a:xfrm>
          <a:prstGeom prst="rect">
            <a:avLst/>
          </a:prstGeom>
        </p:spPr>
      </p:pic>
    </p:spTree>
    <p:extLst>
      <p:ext uri="{BB962C8B-B14F-4D97-AF65-F5344CB8AC3E}">
        <p14:creationId xmlns:p14="http://schemas.microsoft.com/office/powerpoint/2010/main" val="27985963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F98BB8-12D9-5177-8DE9-5123CFE31A29}"/>
              </a:ext>
            </a:extLst>
          </p:cNvPr>
          <p:cNvSpPr>
            <a:spLocks noGrp="1"/>
          </p:cNvSpPr>
          <p:nvPr>
            <p:ph type="body" sz="quarter" idx="12"/>
          </p:nvPr>
        </p:nvSpPr>
        <p:spPr>
          <a:xfrm>
            <a:off x="658814" y="1544637"/>
            <a:ext cx="9547070" cy="4475163"/>
          </a:xfrm>
        </p:spPr>
        <p:txBody>
          <a:bodyPr/>
          <a:lstStyle/>
          <a:p>
            <a:pPr marL="457200" indent="-457200">
              <a:buFont typeface="Arial" panose="020B0604020202020204" pitchFamily="34" charset="0"/>
              <a:buChar char="•"/>
            </a:pPr>
            <a:r>
              <a:rPr lang="en-US" b="1" dirty="0"/>
              <a:t>ECS</a:t>
            </a:r>
            <a:r>
              <a:rPr lang="en-US" dirty="0"/>
              <a:t> – Elastic Container Service</a:t>
            </a:r>
          </a:p>
          <a:p>
            <a:pPr marL="457200" indent="-457200">
              <a:buFont typeface="Arial" panose="020B0604020202020204" pitchFamily="34" charset="0"/>
              <a:buChar char="•"/>
            </a:pPr>
            <a:r>
              <a:rPr lang="en-US" dirty="0"/>
              <a:t>ECS is highly scalable, fast, </a:t>
            </a:r>
            <a:r>
              <a:rPr lang="en-US" b="1" dirty="0"/>
              <a:t>container management service </a:t>
            </a:r>
            <a:r>
              <a:rPr lang="en-US" dirty="0"/>
              <a:t>that makes it easy to run, stop and manage Docker containers on cluster</a:t>
            </a:r>
          </a:p>
          <a:p>
            <a:pPr marL="457200" indent="-457200">
              <a:buFont typeface="Arial" panose="020B0604020202020204" pitchFamily="34" charset="0"/>
              <a:buChar char="•"/>
            </a:pPr>
            <a:r>
              <a:rPr lang="en-US" dirty="0"/>
              <a:t>Amazon ECS eliminates the need for us to operate our own </a:t>
            </a:r>
            <a:r>
              <a:rPr lang="en-US" b="1" dirty="0"/>
              <a:t>cluster management </a:t>
            </a:r>
            <a:r>
              <a:rPr lang="en-US" dirty="0"/>
              <a:t>and </a:t>
            </a:r>
            <a:r>
              <a:rPr lang="en-US" b="1" dirty="0"/>
              <a:t>configuration management </a:t>
            </a:r>
            <a:r>
              <a:rPr lang="en-US" dirty="0"/>
              <a:t>systems or worry about scaling our management infrastructure</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b="1" dirty="0" err="1"/>
              <a:t>Fargate</a:t>
            </a:r>
            <a:r>
              <a:rPr lang="en-US" dirty="0"/>
              <a:t> – Serverless Container Service</a:t>
            </a:r>
          </a:p>
          <a:p>
            <a:pPr marL="457200" indent="-457200">
              <a:buFont typeface="Arial" panose="020B0604020202020204" pitchFamily="34" charset="0"/>
              <a:buChar char="•"/>
            </a:pPr>
            <a:r>
              <a:rPr lang="en-US" dirty="0"/>
              <a:t>We can host our cluster on a </a:t>
            </a:r>
            <a:r>
              <a:rPr lang="en-US" b="1" dirty="0"/>
              <a:t>serverless infrastructure </a:t>
            </a:r>
            <a:r>
              <a:rPr lang="en-US" dirty="0"/>
              <a:t>that is managed by Amazon ECS by launching our services or tasks using the </a:t>
            </a:r>
            <a:r>
              <a:rPr lang="en-US" dirty="0" err="1"/>
              <a:t>Fargate</a:t>
            </a:r>
            <a:r>
              <a:rPr lang="en-US" dirty="0"/>
              <a:t> launch type.</a:t>
            </a:r>
          </a:p>
        </p:txBody>
      </p:sp>
      <p:sp>
        <p:nvSpPr>
          <p:cNvPr id="4" name="Title 3">
            <a:extLst>
              <a:ext uri="{FF2B5EF4-FFF2-40B4-BE49-F238E27FC236}">
                <a16:creationId xmlns:a16="http://schemas.microsoft.com/office/drawing/2014/main" id="{04CF1477-BE26-5F0E-093D-38982D5BB67E}"/>
              </a:ext>
            </a:extLst>
          </p:cNvPr>
          <p:cNvSpPr>
            <a:spLocks noGrp="1"/>
          </p:cNvSpPr>
          <p:nvPr>
            <p:ph type="title"/>
          </p:nvPr>
        </p:nvSpPr>
        <p:spPr>
          <a:xfrm>
            <a:off x="658813" y="515833"/>
            <a:ext cx="10707277" cy="854075"/>
          </a:xfrm>
        </p:spPr>
        <p:txBody>
          <a:bodyPr/>
          <a:lstStyle/>
          <a:p>
            <a:r>
              <a:rPr lang="en-US" dirty="0"/>
              <a:t>ECS and </a:t>
            </a:r>
            <a:r>
              <a:rPr lang="en-US" dirty="0" err="1"/>
              <a:t>Fargate</a:t>
            </a:r>
            <a:r>
              <a:rPr lang="en-US" dirty="0"/>
              <a:t> - Introduction </a:t>
            </a:r>
          </a:p>
        </p:txBody>
      </p:sp>
      <p:sp>
        <p:nvSpPr>
          <p:cNvPr id="5" name="Slide Number Placeholder 4">
            <a:extLst>
              <a:ext uri="{FF2B5EF4-FFF2-40B4-BE49-F238E27FC236}">
                <a16:creationId xmlns:a16="http://schemas.microsoft.com/office/drawing/2014/main" id="{4D21A782-D89C-7784-6322-C3946205FA3C}"/>
              </a:ext>
            </a:extLst>
          </p:cNvPr>
          <p:cNvSpPr>
            <a:spLocks noGrp="1"/>
          </p:cNvSpPr>
          <p:nvPr>
            <p:ph type="sldNum" sz="quarter" idx="4"/>
          </p:nvPr>
        </p:nvSpPr>
        <p:spPr/>
        <p:txBody>
          <a:bodyPr/>
          <a:lstStyle/>
          <a:p>
            <a:fld id="{DDD2A080-DA64-4F5C-9131-47EB793B4410}" type="slidenum">
              <a:rPr lang="en-GB" smtClean="0"/>
              <a:pPr/>
              <a:t>60</a:t>
            </a:fld>
            <a:endParaRPr lang="en-GB"/>
          </a:p>
        </p:txBody>
      </p:sp>
      <p:sp>
        <p:nvSpPr>
          <p:cNvPr id="6" name="Footer Placeholder 5">
            <a:extLst>
              <a:ext uri="{FF2B5EF4-FFF2-40B4-BE49-F238E27FC236}">
                <a16:creationId xmlns:a16="http://schemas.microsoft.com/office/drawing/2014/main" id="{7EE2F3D1-EBE7-CACE-8ACA-4416A3A55BC0}"/>
              </a:ext>
            </a:extLst>
          </p:cNvPr>
          <p:cNvSpPr>
            <a:spLocks noGrp="1"/>
          </p:cNvSpPr>
          <p:nvPr>
            <p:ph type="ftr" sz="quarter" idx="3"/>
          </p:nvPr>
        </p:nvSpPr>
        <p:spPr/>
        <p:txBody>
          <a:bodyPr/>
          <a:lstStyle/>
          <a:p>
            <a:r>
              <a:rPr lang="en-US"/>
              <a:t>Title of this </a:t>
            </a:r>
            <a:r>
              <a:rPr lang="en-GB" noProof="0"/>
              <a:t>presentation</a:t>
            </a:r>
            <a:r>
              <a:rPr lang="en-US"/>
              <a:t> (Footer Text)</a:t>
            </a:r>
            <a:endParaRPr lang="nl-NL"/>
          </a:p>
        </p:txBody>
      </p:sp>
    </p:spTree>
    <p:extLst>
      <p:ext uri="{BB962C8B-B14F-4D97-AF65-F5344CB8AC3E}">
        <p14:creationId xmlns:p14="http://schemas.microsoft.com/office/powerpoint/2010/main" val="29768023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F98BB8-12D9-5177-8DE9-5123CFE31A29}"/>
              </a:ext>
            </a:extLst>
          </p:cNvPr>
          <p:cNvSpPr>
            <a:spLocks noGrp="1"/>
          </p:cNvSpPr>
          <p:nvPr>
            <p:ph type="body" sz="quarter" idx="12"/>
          </p:nvPr>
        </p:nvSpPr>
        <p:spPr>
          <a:xfrm>
            <a:off x="658813" y="1544637"/>
            <a:ext cx="6718623" cy="4475163"/>
          </a:xfrm>
        </p:spPr>
        <p:txBody>
          <a:bodyPr/>
          <a:lstStyle/>
          <a:p>
            <a:pPr marL="457200" indent="-457200">
              <a:buFont typeface="Arial" panose="020B0604020202020204" pitchFamily="34" charset="0"/>
              <a:buChar char="•"/>
            </a:pPr>
            <a:r>
              <a:rPr lang="en-US"/>
              <a:t>Container definition</a:t>
            </a:r>
          </a:p>
          <a:p>
            <a:pPr marL="457200" lvl="1" indent="-457200">
              <a:buFont typeface="Arial" panose="020B0604020202020204" pitchFamily="34" charset="0"/>
              <a:buChar char="•"/>
            </a:pPr>
            <a:r>
              <a:rPr lang="en-US"/>
              <a:t>Container image, port, registry, Environment Variables to pass to container …</a:t>
            </a:r>
          </a:p>
          <a:p>
            <a:pPr marL="457200" indent="-457200">
              <a:buFont typeface="Arial" panose="020B0604020202020204" pitchFamily="34" charset="0"/>
              <a:buChar char="•"/>
            </a:pPr>
            <a:r>
              <a:rPr lang="en-US"/>
              <a:t>Task definition</a:t>
            </a:r>
          </a:p>
          <a:p>
            <a:pPr marL="457200" lvl="1" indent="-457200">
              <a:buFont typeface="Arial" panose="020B0604020202020204" pitchFamily="34" charset="0"/>
              <a:buChar char="•"/>
            </a:pPr>
            <a:r>
              <a:rPr lang="en-US"/>
              <a:t>A task definition is a </a:t>
            </a:r>
            <a:r>
              <a:rPr lang="en-US" b="1"/>
              <a:t>blueprint</a:t>
            </a:r>
            <a:r>
              <a:rPr lang="en-US"/>
              <a:t> for our application and describes one or more containers through attributes.</a:t>
            </a:r>
          </a:p>
          <a:p>
            <a:pPr marL="457200" indent="-457200">
              <a:buFont typeface="Arial" panose="020B0604020202020204" pitchFamily="34" charset="0"/>
              <a:buChar char="•"/>
            </a:pPr>
            <a:r>
              <a:rPr lang="en-US"/>
              <a:t>Service</a:t>
            </a:r>
          </a:p>
          <a:p>
            <a:pPr marL="457200" lvl="1" indent="-457200">
              <a:buFont typeface="Arial" panose="020B0604020202020204" pitchFamily="34" charset="0"/>
              <a:buChar char="•"/>
            </a:pPr>
            <a:r>
              <a:rPr lang="en-US"/>
              <a:t>A service allows you to run and maintain a specified number (the "desired count”, autoscaling) of simultaneous </a:t>
            </a:r>
            <a:r>
              <a:rPr lang="en-US" b="1"/>
              <a:t>instances of a task definition</a:t>
            </a:r>
            <a:r>
              <a:rPr lang="en-US"/>
              <a:t> in an ECS cluster.</a:t>
            </a:r>
          </a:p>
          <a:p>
            <a:pPr marL="457200" indent="-457200">
              <a:buFont typeface="Arial" panose="020B0604020202020204" pitchFamily="34" charset="0"/>
              <a:buChar char="•"/>
            </a:pPr>
            <a:r>
              <a:rPr lang="en-US"/>
              <a:t>Cluster</a:t>
            </a:r>
          </a:p>
          <a:p>
            <a:pPr marL="457200" lvl="1" indent="-457200">
              <a:buFont typeface="Arial" panose="020B0604020202020204" pitchFamily="34" charset="0"/>
              <a:buChar char="•"/>
            </a:pPr>
            <a:r>
              <a:rPr lang="en-US"/>
              <a:t>Cluster is a logical grouping of resources that are used to run containerized applications. </a:t>
            </a:r>
          </a:p>
          <a:p>
            <a:pPr marL="457200" lvl="1" indent="-457200">
              <a:buFont typeface="Arial" panose="020B0604020202020204" pitchFamily="34" charset="0"/>
              <a:buChar char="•"/>
            </a:pPr>
            <a:endParaRPr lang="en-US"/>
          </a:p>
          <a:p>
            <a:pPr lvl="1"/>
            <a:r>
              <a:rPr lang="en-US"/>
              <a:t> </a:t>
            </a:r>
          </a:p>
          <a:p>
            <a:pPr marL="457200" indent="-457200">
              <a:buFont typeface="Arial" panose="020B0604020202020204" pitchFamily="34" charset="0"/>
              <a:buChar char="•"/>
            </a:pPr>
            <a:endParaRPr lang="en-US"/>
          </a:p>
          <a:p>
            <a:pPr lvl="2" indent="0">
              <a:buNone/>
            </a:pPr>
            <a:r>
              <a:rPr lang="en-US"/>
              <a:t>		</a:t>
            </a:r>
          </a:p>
        </p:txBody>
      </p:sp>
      <p:sp>
        <p:nvSpPr>
          <p:cNvPr id="4" name="Title 3">
            <a:extLst>
              <a:ext uri="{FF2B5EF4-FFF2-40B4-BE49-F238E27FC236}">
                <a16:creationId xmlns:a16="http://schemas.microsoft.com/office/drawing/2014/main" id="{04CF1477-BE26-5F0E-093D-38982D5BB67E}"/>
              </a:ext>
            </a:extLst>
          </p:cNvPr>
          <p:cNvSpPr>
            <a:spLocks noGrp="1"/>
          </p:cNvSpPr>
          <p:nvPr>
            <p:ph type="title"/>
          </p:nvPr>
        </p:nvSpPr>
        <p:spPr>
          <a:xfrm>
            <a:off x="658813" y="515833"/>
            <a:ext cx="10707277" cy="854075"/>
          </a:xfrm>
        </p:spPr>
        <p:txBody>
          <a:bodyPr/>
          <a:lstStyle/>
          <a:p>
            <a:r>
              <a:rPr lang="en-US"/>
              <a:t>ECS Objects</a:t>
            </a:r>
          </a:p>
        </p:txBody>
      </p:sp>
      <p:sp>
        <p:nvSpPr>
          <p:cNvPr id="5" name="Slide Number Placeholder 4">
            <a:extLst>
              <a:ext uri="{FF2B5EF4-FFF2-40B4-BE49-F238E27FC236}">
                <a16:creationId xmlns:a16="http://schemas.microsoft.com/office/drawing/2014/main" id="{4D21A782-D89C-7784-6322-C3946205FA3C}"/>
              </a:ext>
            </a:extLst>
          </p:cNvPr>
          <p:cNvSpPr>
            <a:spLocks noGrp="1"/>
          </p:cNvSpPr>
          <p:nvPr>
            <p:ph type="sldNum" sz="quarter" idx="4"/>
          </p:nvPr>
        </p:nvSpPr>
        <p:spPr/>
        <p:txBody>
          <a:bodyPr/>
          <a:lstStyle/>
          <a:p>
            <a:fld id="{DDD2A080-DA64-4F5C-9131-47EB793B4410}" type="slidenum">
              <a:rPr lang="en-GB" smtClean="0"/>
              <a:pPr/>
              <a:t>61</a:t>
            </a:fld>
            <a:endParaRPr lang="en-GB"/>
          </a:p>
        </p:txBody>
      </p:sp>
      <p:sp>
        <p:nvSpPr>
          <p:cNvPr id="6" name="Footer Placeholder 5">
            <a:extLst>
              <a:ext uri="{FF2B5EF4-FFF2-40B4-BE49-F238E27FC236}">
                <a16:creationId xmlns:a16="http://schemas.microsoft.com/office/drawing/2014/main" id="{7EE2F3D1-EBE7-CACE-8ACA-4416A3A55BC0}"/>
              </a:ext>
            </a:extLst>
          </p:cNvPr>
          <p:cNvSpPr>
            <a:spLocks noGrp="1"/>
          </p:cNvSpPr>
          <p:nvPr>
            <p:ph type="ftr" sz="quarter" idx="3"/>
          </p:nvPr>
        </p:nvSpPr>
        <p:spPr/>
        <p:txBody>
          <a:bodyPr/>
          <a:lstStyle/>
          <a:p>
            <a:r>
              <a:rPr lang="en-US"/>
              <a:t>Title of this </a:t>
            </a:r>
            <a:r>
              <a:rPr lang="en-GB" noProof="0"/>
              <a:t>presentation</a:t>
            </a:r>
            <a:r>
              <a:rPr lang="en-US"/>
              <a:t> (Footer Text)</a:t>
            </a:r>
            <a:endParaRPr lang="nl-NL"/>
          </a:p>
        </p:txBody>
      </p:sp>
      <p:pic>
        <p:nvPicPr>
          <p:cNvPr id="7" name="Picture 6" descr="Diagram&#10;&#10;Description automatically generated">
            <a:extLst>
              <a:ext uri="{FF2B5EF4-FFF2-40B4-BE49-F238E27FC236}">
                <a16:creationId xmlns:a16="http://schemas.microsoft.com/office/drawing/2014/main" id="{6374B2F9-D500-98ED-B39C-AF8CA6D2D53A}"/>
              </a:ext>
            </a:extLst>
          </p:cNvPr>
          <p:cNvPicPr>
            <a:picLocks noChangeAspect="1"/>
          </p:cNvPicPr>
          <p:nvPr/>
        </p:nvPicPr>
        <p:blipFill>
          <a:blip r:embed="rId2"/>
          <a:stretch>
            <a:fillRect/>
          </a:stretch>
        </p:blipFill>
        <p:spPr>
          <a:xfrm>
            <a:off x="7377437" y="1500982"/>
            <a:ext cx="4417044" cy="3011592"/>
          </a:xfrm>
          <a:prstGeom prst="rect">
            <a:avLst/>
          </a:prstGeom>
        </p:spPr>
      </p:pic>
    </p:spTree>
    <p:extLst>
      <p:ext uri="{BB962C8B-B14F-4D97-AF65-F5344CB8AC3E}">
        <p14:creationId xmlns:p14="http://schemas.microsoft.com/office/powerpoint/2010/main" val="18799317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F98BB8-12D9-5177-8DE9-5123CFE31A29}"/>
              </a:ext>
            </a:extLst>
          </p:cNvPr>
          <p:cNvSpPr>
            <a:spLocks noGrp="1"/>
          </p:cNvSpPr>
          <p:nvPr>
            <p:ph type="body" sz="quarter" idx="12"/>
          </p:nvPr>
        </p:nvSpPr>
        <p:spPr>
          <a:xfrm>
            <a:off x="658814" y="1544637"/>
            <a:ext cx="6453186" cy="4475163"/>
          </a:xfrm>
        </p:spPr>
        <p:txBody>
          <a:bodyPr/>
          <a:lstStyle/>
          <a:p>
            <a:pPr marL="457200" indent="-457200">
              <a:buFont typeface="Arial" panose="020B0604020202020204" pitchFamily="34" charset="0"/>
              <a:buChar char="•"/>
            </a:pPr>
            <a:r>
              <a:rPr lang="en-US"/>
              <a:t>We have 3 types of cluster </a:t>
            </a:r>
            <a:r>
              <a:rPr lang="en-US" err="1"/>
              <a:t>templatesavailable</a:t>
            </a:r>
            <a:r>
              <a:rPr lang="en-US"/>
              <a:t> in ECS</a:t>
            </a:r>
          </a:p>
          <a:p>
            <a:pPr marL="457200" lvl="1" indent="-457200">
              <a:buFont typeface="Arial" panose="020B0604020202020204" pitchFamily="34" charset="0"/>
              <a:buChar char="•"/>
            </a:pPr>
            <a:r>
              <a:rPr lang="en-US" err="1"/>
              <a:t>Fargate</a:t>
            </a:r>
            <a:r>
              <a:rPr lang="en-US"/>
              <a:t> – Serverless (default)</a:t>
            </a:r>
          </a:p>
          <a:p>
            <a:pPr marL="457200" lvl="1" indent="-457200">
              <a:buFont typeface="Arial" panose="020B0604020202020204" pitchFamily="34" charset="0"/>
              <a:buChar char="•"/>
            </a:pPr>
            <a:r>
              <a:rPr lang="en-US"/>
              <a:t>EC2 – Linux</a:t>
            </a:r>
          </a:p>
          <a:p>
            <a:pPr marL="457200" lvl="1" indent="-457200">
              <a:buFont typeface="Arial" panose="020B0604020202020204" pitchFamily="34" charset="0"/>
              <a:buChar char="•"/>
            </a:pPr>
            <a:r>
              <a:rPr lang="en-US"/>
              <a:t>EC2 - Windows</a:t>
            </a:r>
          </a:p>
          <a:p>
            <a:pPr marL="457200" indent="-457200">
              <a:buFont typeface="Arial" panose="020B0604020202020204" pitchFamily="34" charset="0"/>
              <a:buChar char="•"/>
            </a:pPr>
            <a:r>
              <a:rPr lang="en-US"/>
              <a:t>Clusters are Region-specific</a:t>
            </a:r>
          </a:p>
          <a:p>
            <a:endParaRPr lang="en-US"/>
          </a:p>
        </p:txBody>
      </p:sp>
      <p:sp>
        <p:nvSpPr>
          <p:cNvPr id="4" name="Title 3">
            <a:extLst>
              <a:ext uri="{FF2B5EF4-FFF2-40B4-BE49-F238E27FC236}">
                <a16:creationId xmlns:a16="http://schemas.microsoft.com/office/drawing/2014/main" id="{04CF1477-BE26-5F0E-093D-38982D5BB67E}"/>
              </a:ext>
            </a:extLst>
          </p:cNvPr>
          <p:cNvSpPr>
            <a:spLocks noGrp="1"/>
          </p:cNvSpPr>
          <p:nvPr>
            <p:ph type="title"/>
          </p:nvPr>
        </p:nvSpPr>
        <p:spPr>
          <a:xfrm>
            <a:off x="658813" y="515833"/>
            <a:ext cx="10707277" cy="854075"/>
          </a:xfrm>
        </p:spPr>
        <p:txBody>
          <a:bodyPr/>
          <a:lstStyle/>
          <a:p>
            <a:r>
              <a:rPr lang="en-US"/>
              <a:t>ECS Cluster types</a:t>
            </a:r>
          </a:p>
        </p:txBody>
      </p:sp>
      <p:sp>
        <p:nvSpPr>
          <p:cNvPr id="5" name="Slide Number Placeholder 4">
            <a:extLst>
              <a:ext uri="{FF2B5EF4-FFF2-40B4-BE49-F238E27FC236}">
                <a16:creationId xmlns:a16="http://schemas.microsoft.com/office/drawing/2014/main" id="{4D21A782-D89C-7784-6322-C3946205FA3C}"/>
              </a:ext>
            </a:extLst>
          </p:cNvPr>
          <p:cNvSpPr>
            <a:spLocks noGrp="1"/>
          </p:cNvSpPr>
          <p:nvPr>
            <p:ph type="sldNum" sz="quarter" idx="4"/>
          </p:nvPr>
        </p:nvSpPr>
        <p:spPr/>
        <p:txBody>
          <a:bodyPr/>
          <a:lstStyle/>
          <a:p>
            <a:fld id="{DDD2A080-DA64-4F5C-9131-47EB793B4410}" type="slidenum">
              <a:rPr lang="en-GB" smtClean="0"/>
              <a:pPr/>
              <a:t>62</a:t>
            </a:fld>
            <a:endParaRPr lang="en-GB"/>
          </a:p>
        </p:txBody>
      </p:sp>
      <p:sp>
        <p:nvSpPr>
          <p:cNvPr id="6" name="Footer Placeholder 5">
            <a:extLst>
              <a:ext uri="{FF2B5EF4-FFF2-40B4-BE49-F238E27FC236}">
                <a16:creationId xmlns:a16="http://schemas.microsoft.com/office/drawing/2014/main" id="{7EE2F3D1-EBE7-CACE-8ACA-4416A3A55BC0}"/>
              </a:ext>
            </a:extLst>
          </p:cNvPr>
          <p:cNvSpPr>
            <a:spLocks noGrp="1"/>
          </p:cNvSpPr>
          <p:nvPr>
            <p:ph type="ftr" sz="quarter" idx="3"/>
          </p:nvPr>
        </p:nvSpPr>
        <p:spPr/>
        <p:txBody>
          <a:bodyPr/>
          <a:lstStyle/>
          <a:p>
            <a:r>
              <a:rPr lang="en-US"/>
              <a:t>Title of this </a:t>
            </a:r>
            <a:r>
              <a:rPr lang="en-GB" noProof="0"/>
              <a:t>presentation</a:t>
            </a:r>
            <a:r>
              <a:rPr lang="en-US"/>
              <a:t> (Footer Text)</a:t>
            </a:r>
            <a:endParaRPr lang="nl-NL"/>
          </a:p>
        </p:txBody>
      </p:sp>
      <p:pic>
        <p:nvPicPr>
          <p:cNvPr id="7" name="Picture 6" descr="A picture containing diagram&#10;&#10;Description automatically generated">
            <a:extLst>
              <a:ext uri="{FF2B5EF4-FFF2-40B4-BE49-F238E27FC236}">
                <a16:creationId xmlns:a16="http://schemas.microsoft.com/office/drawing/2014/main" id="{604717DF-649B-9E5D-7F85-025B66B851A7}"/>
              </a:ext>
            </a:extLst>
          </p:cNvPr>
          <p:cNvPicPr>
            <a:picLocks noChangeAspect="1"/>
          </p:cNvPicPr>
          <p:nvPr/>
        </p:nvPicPr>
        <p:blipFill>
          <a:blip r:embed="rId2"/>
          <a:stretch>
            <a:fillRect/>
          </a:stretch>
        </p:blipFill>
        <p:spPr>
          <a:xfrm>
            <a:off x="7218189" y="1369908"/>
            <a:ext cx="4735540" cy="4264821"/>
          </a:xfrm>
          <a:prstGeom prst="rect">
            <a:avLst/>
          </a:prstGeom>
        </p:spPr>
      </p:pic>
    </p:spTree>
    <p:extLst>
      <p:ext uri="{BB962C8B-B14F-4D97-AF65-F5344CB8AC3E}">
        <p14:creationId xmlns:p14="http://schemas.microsoft.com/office/powerpoint/2010/main" val="11942934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22CE34-A3CD-E581-519C-B388EAC05308}"/>
              </a:ext>
            </a:extLst>
          </p:cNvPr>
          <p:cNvSpPr>
            <a:spLocks noGrp="1"/>
          </p:cNvSpPr>
          <p:nvPr>
            <p:ph type="body" sz="quarter" idx="12"/>
          </p:nvPr>
        </p:nvSpPr>
        <p:spPr>
          <a:xfrm>
            <a:off x="658814" y="1544637"/>
            <a:ext cx="9945686" cy="4475163"/>
          </a:xfrm>
        </p:spPr>
        <p:txBody>
          <a:bodyPr/>
          <a:lstStyle/>
          <a:p>
            <a:pPr marL="457200" indent="-457200">
              <a:buFont typeface="Arial" panose="020B0604020202020204" pitchFamily="34" charset="0"/>
              <a:buChar char="•"/>
            </a:pPr>
            <a:r>
              <a:rPr lang="en-US"/>
              <a:t>Serverless</a:t>
            </a:r>
          </a:p>
          <a:p>
            <a:pPr marL="457200" lvl="1" indent="-457200">
              <a:buFont typeface="Arial" panose="020B0604020202020204" pitchFamily="34" charset="0"/>
              <a:buChar char="•"/>
            </a:pPr>
            <a:r>
              <a:rPr lang="en-US" err="1"/>
              <a:t>Fargate</a:t>
            </a:r>
            <a:r>
              <a:rPr lang="en-US"/>
              <a:t> is a serverless offering, which means you don't have to manage or maintain any underlying infrastructure. AWS handles the scaling, availability, and maintenance of the underlying resources for you.</a:t>
            </a:r>
          </a:p>
          <a:p>
            <a:pPr marL="457200" indent="-457200">
              <a:buFont typeface="Arial" panose="020B0604020202020204" pitchFamily="34" charset="0"/>
              <a:buChar char="•"/>
            </a:pPr>
            <a:r>
              <a:rPr lang="en-US"/>
              <a:t>Cost effective</a:t>
            </a:r>
          </a:p>
          <a:p>
            <a:pPr marL="457200" lvl="1" indent="-457200">
              <a:buFont typeface="Arial" panose="020B0604020202020204" pitchFamily="34" charset="0"/>
              <a:buChar char="•"/>
            </a:pPr>
            <a:r>
              <a:rPr lang="en-US"/>
              <a:t>You only pay for the resources you use, which can be more cost-effective than running your own EC2 instances.</a:t>
            </a:r>
          </a:p>
          <a:p>
            <a:pPr marL="457200" indent="-457200">
              <a:buFont typeface="Arial" panose="020B0604020202020204" pitchFamily="34" charset="0"/>
              <a:buChar char="•"/>
            </a:pPr>
            <a:r>
              <a:rPr lang="en-US"/>
              <a:t>Scalability</a:t>
            </a:r>
          </a:p>
          <a:p>
            <a:pPr marL="457200" lvl="1" indent="-457200">
              <a:buFont typeface="Arial" panose="020B0604020202020204" pitchFamily="34" charset="0"/>
              <a:buChar char="•"/>
            </a:pPr>
            <a:r>
              <a:rPr lang="en-US" err="1"/>
              <a:t>Fargate</a:t>
            </a:r>
            <a:r>
              <a:rPr lang="en-US"/>
              <a:t> can scale automatically based on the demands of your workload, without you having to worry about managing and scaling EC2 instances.</a:t>
            </a:r>
          </a:p>
          <a:p>
            <a:pPr marL="457200" indent="-457200">
              <a:buFont typeface="Arial" panose="020B0604020202020204" pitchFamily="34" charset="0"/>
              <a:buChar char="•"/>
            </a:pPr>
            <a:r>
              <a:rPr lang="en-US"/>
              <a:t>Security</a:t>
            </a:r>
          </a:p>
          <a:p>
            <a:pPr marL="457200" lvl="1" indent="-457200">
              <a:buFont typeface="Arial" panose="020B0604020202020204" pitchFamily="34" charset="0"/>
              <a:buChar char="•"/>
            </a:pPr>
            <a:r>
              <a:rPr lang="en-US" err="1"/>
              <a:t>Fargate</a:t>
            </a:r>
            <a:r>
              <a:rPr lang="en-US"/>
              <a:t> offers built-in security features such as isolation between tasks, IAM roles for tasks, and automatic OS patching.</a:t>
            </a:r>
          </a:p>
          <a:p>
            <a:pPr marL="457200" lvl="1" indent="-457200">
              <a:buFont typeface="Arial" panose="020B0604020202020204" pitchFamily="34" charset="0"/>
              <a:buChar char="•"/>
            </a:pPr>
            <a:endParaRPr lang="en-US"/>
          </a:p>
          <a:p>
            <a:pPr marL="457200" indent="-457200">
              <a:buFont typeface="Arial" panose="020B0604020202020204" pitchFamily="34" charset="0"/>
              <a:buChar char="•"/>
            </a:pPr>
            <a:endParaRPr lang="en-US"/>
          </a:p>
        </p:txBody>
      </p:sp>
      <p:sp>
        <p:nvSpPr>
          <p:cNvPr id="4" name="Title 3">
            <a:extLst>
              <a:ext uri="{FF2B5EF4-FFF2-40B4-BE49-F238E27FC236}">
                <a16:creationId xmlns:a16="http://schemas.microsoft.com/office/drawing/2014/main" id="{8A7C056C-5F8F-8CD8-54B6-F8687028546E}"/>
              </a:ext>
            </a:extLst>
          </p:cNvPr>
          <p:cNvSpPr>
            <a:spLocks noGrp="1"/>
          </p:cNvSpPr>
          <p:nvPr>
            <p:ph type="title"/>
          </p:nvPr>
        </p:nvSpPr>
        <p:spPr>
          <a:xfrm>
            <a:off x="658813" y="515833"/>
            <a:ext cx="11152187" cy="854075"/>
          </a:xfrm>
        </p:spPr>
        <p:txBody>
          <a:bodyPr/>
          <a:lstStyle/>
          <a:p>
            <a:r>
              <a:rPr lang="en-US"/>
              <a:t>Aws </a:t>
            </a:r>
            <a:r>
              <a:rPr lang="en-US" err="1"/>
              <a:t>Fargate</a:t>
            </a:r>
            <a:r>
              <a:rPr lang="en-US"/>
              <a:t> – pros</a:t>
            </a:r>
          </a:p>
        </p:txBody>
      </p:sp>
      <p:sp>
        <p:nvSpPr>
          <p:cNvPr id="5" name="Slide Number Placeholder 4">
            <a:extLst>
              <a:ext uri="{FF2B5EF4-FFF2-40B4-BE49-F238E27FC236}">
                <a16:creationId xmlns:a16="http://schemas.microsoft.com/office/drawing/2014/main" id="{BA3884ED-190C-7B75-16A5-4E9A043B0086}"/>
              </a:ext>
            </a:extLst>
          </p:cNvPr>
          <p:cNvSpPr>
            <a:spLocks noGrp="1"/>
          </p:cNvSpPr>
          <p:nvPr>
            <p:ph type="sldNum" sz="quarter" idx="4"/>
          </p:nvPr>
        </p:nvSpPr>
        <p:spPr/>
        <p:txBody>
          <a:bodyPr/>
          <a:lstStyle/>
          <a:p>
            <a:fld id="{DDD2A080-DA64-4F5C-9131-47EB793B4410}" type="slidenum">
              <a:rPr lang="en-GB" smtClean="0"/>
              <a:pPr/>
              <a:t>63</a:t>
            </a:fld>
            <a:endParaRPr lang="en-GB"/>
          </a:p>
        </p:txBody>
      </p:sp>
      <p:sp>
        <p:nvSpPr>
          <p:cNvPr id="6" name="Footer Placeholder 5">
            <a:extLst>
              <a:ext uri="{FF2B5EF4-FFF2-40B4-BE49-F238E27FC236}">
                <a16:creationId xmlns:a16="http://schemas.microsoft.com/office/drawing/2014/main" id="{7E161C20-9E8C-92A0-E12D-01AC93EFAEC6}"/>
              </a:ext>
            </a:extLst>
          </p:cNvPr>
          <p:cNvSpPr>
            <a:spLocks noGrp="1"/>
          </p:cNvSpPr>
          <p:nvPr>
            <p:ph type="ftr" sz="quarter" idx="3"/>
          </p:nvPr>
        </p:nvSpPr>
        <p:spPr/>
        <p:txBody>
          <a:bodyPr/>
          <a:lstStyle/>
          <a:p>
            <a:r>
              <a:rPr lang="en-US"/>
              <a:t>Title of this </a:t>
            </a:r>
            <a:r>
              <a:rPr lang="en-GB" noProof="0"/>
              <a:t>presentation</a:t>
            </a:r>
            <a:r>
              <a:rPr lang="en-US"/>
              <a:t> (Footer Text)</a:t>
            </a:r>
            <a:endParaRPr lang="nl-NL"/>
          </a:p>
        </p:txBody>
      </p:sp>
    </p:spTree>
    <p:extLst>
      <p:ext uri="{BB962C8B-B14F-4D97-AF65-F5344CB8AC3E}">
        <p14:creationId xmlns:p14="http://schemas.microsoft.com/office/powerpoint/2010/main" val="21610292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22CE34-A3CD-E581-519C-B388EAC05308}"/>
              </a:ext>
            </a:extLst>
          </p:cNvPr>
          <p:cNvSpPr>
            <a:spLocks noGrp="1"/>
          </p:cNvSpPr>
          <p:nvPr>
            <p:ph type="body" sz="quarter" idx="12"/>
          </p:nvPr>
        </p:nvSpPr>
        <p:spPr>
          <a:xfrm>
            <a:off x="658814" y="1544637"/>
            <a:ext cx="9945686" cy="4475163"/>
          </a:xfrm>
        </p:spPr>
        <p:txBody>
          <a:bodyPr/>
          <a:lstStyle/>
          <a:p>
            <a:pPr marL="457200" indent="-457200">
              <a:buFont typeface="Arial" panose="020B0604020202020204" pitchFamily="34" charset="0"/>
              <a:buChar char="•"/>
            </a:pPr>
            <a:r>
              <a:rPr lang="en-US"/>
              <a:t>Limited control</a:t>
            </a:r>
          </a:p>
          <a:p>
            <a:pPr marL="457200" lvl="1" indent="-457200">
              <a:buFont typeface="Arial" panose="020B0604020202020204" pitchFamily="34" charset="0"/>
              <a:buChar char="•"/>
            </a:pPr>
            <a:r>
              <a:rPr lang="en-US" err="1"/>
              <a:t>Fargate</a:t>
            </a:r>
            <a:r>
              <a:rPr lang="en-US"/>
              <a:t> abstracts away the underlying infrastructure, which means you have limited control over the underlying resources and networking</a:t>
            </a:r>
          </a:p>
          <a:p>
            <a:pPr marL="457200" indent="-457200">
              <a:buFont typeface="Arial" panose="020B0604020202020204" pitchFamily="34" charset="0"/>
              <a:buChar char="•"/>
            </a:pPr>
            <a:r>
              <a:rPr lang="en-US"/>
              <a:t>Limited customizability</a:t>
            </a:r>
          </a:p>
          <a:p>
            <a:pPr marL="457200" lvl="1" indent="-457200">
              <a:buFont typeface="Arial" panose="020B0604020202020204" pitchFamily="34" charset="0"/>
              <a:buChar char="•"/>
            </a:pPr>
            <a:r>
              <a:rPr lang="en-US"/>
              <a:t>Since </a:t>
            </a:r>
            <a:r>
              <a:rPr lang="en-US" err="1"/>
              <a:t>Fargate</a:t>
            </a:r>
            <a:r>
              <a:rPr lang="en-US"/>
              <a:t> is a serverless offering, you have limited options for customizing the operating system and runtime environment</a:t>
            </a:r>
          </a:p>
          <a:p>
            <a:pPr marL="457200" indent="-457200">
              <a:buFont typeface="Arial" panose="020B0604020202020204" pitchFamily="34" charset="0"/>
              <a:buChar char="•"/>
            </a:pPr>
            <a:r>
              <a:rPr lang="en-US"/>
              <a:t>Limited availability zones</a:t>
            </a:r>
          </a:p>
          <a:p>
            <a:pPr marL="457200" lvl="1" indent="-457200">
              <a:buFont typeface="Arial" panose="020B0604020202020204" pitchFamily="34" charset="0"/>
              <a:buChar char="•"/>
            </a:pPr>
            <a:r>
              <a:rPr lang="en-US" err="1"/>
              <a:t>Fargate</a:t>
            </a:r>
            <a:r>
              <a:rPr lang="en-US"/>
              <a:t> is currently only available in a limited number of AWS regions and availability zones</a:t>
            </a:r>
          </a:p>
          <a:p>
            <a:pPr lvl="1"/>
            <a:endParaRPr lang="en-US"/>
          </a:p>
        </p:txBody>
      </p:sp>
      <p:sp>
        <p:nvSpPr>
          <p:cNvPr id="4" name="Title 3">
            <a:extLst>
              <a:ext uri="{FF2B5EF4-FFF2-40B4-BE49-F238E27FC236}">
                <a16:creationId xmlns:a16="http://schemas.microsoft.com/office/drawing/2014/main" id="{8A7C056C-5F8F-8CD8-54B6-F8687028546E}"/>
              </a:ext>
            </a:extLst>
          </p:cNvPr>
          <p:cNvSpPr>
            <a:spLocks noGrp="1"/>
          </p:cNvSpPr>
          <p:nvPr>
            <p:ph type="title"/>
          </p:nvPr>
        </p:nvSpPr>
        <p:spPr>
          <a:xfrm>
            <a:off x="658813" y="515833"/>
            <a:ext cx="11152187" cy="854075"/>
          </a:xfrm>
        </p:spPr>
        <p:txBody>
          <a:bodyPr/>
          <a:lstStyle/>
          <a:p>
            <a:r>
              <a:rPr lang="en-US"/>
              <a:t>Aws </a:t>
            </a:r>
            <a:r>
              <a:rPr lang="en-US" err="1"/>
              <a:t>Fargate</a:t>
            </a:r>
            <a:r>
              <a:rPr lang="en-US"/>
              <a:t> – CONS</a:t>
            </a:r>
          </a:p>
        </p:txBody>
      </p:sp>
      <p:sp>
        <p:nvSpPr>
          <p:cNvPr id="5" name="Slide Number Placeholder 4">
            <a:extLst>
              <a:ext uri="{FF2B5EF4-FFF2-40B4-BE49-F238E27FC236}">
                <a16:creationId xmlns:a16="http://schemas.microsoft.com/office/drawing/2014/main" id="{BA3884ED-190C-7B75-16A5-4E9A043B0086}"/>
              </a:ext>
            </a:extLst>
          </p:cNvPr>
          <p:cNvSpPr>
            <a:spLocks noGrp="1"/>
          </p:cNvSpPr>
          <p:nvPr>
            <p:ph type="sldNum" sz="quarter" idx="4"/>
          </p:nvPr>
        </p:nvSpPr>
        <p:spPr/>
        <p:txBody>
          <a:bodyPr/>
          <a:lstStyle/>
          <a:p>
            <a:fld id="{DDD2A080-DA64-4F5C-9131-47EB793B4410}" type="slidenum">
              <a:rPr lang="en-GB" smtClean="0"/>
              <a:pPr/>
              <a:t>64</a:t>
            </a:fld>
            <a:endParaRPr lang="en-GB"/>
          </a:p>
        </p:txBody>
      </p:sp>
      <p:sp>
        <p:nvSpPr>
          <p:cNvPr id="6" name="Footer Placeholder 5">
            <a:extLst>
              <a:ext uri="{FF2B5EF4-FFF2-40B4-BE49-F238E27FC236}">
                <a16:creationId xmlns:a16="http://schemas.microsoft.com/office/drawing/2014/main" id="{7E161C20-9E8C-92A0-E12D-01AC93EFAEC6}"/>
              </a:ext>
            </a:extLst>
          </p:cNvPr>
          <p:cNvSpPr>
            <a:spLocks noGrp="1"/>
          </p:cNvSpPr>
          <p:nvPr>
            <p:ph type="ftr" sz="quarter" idx="3"/>
          </p:nvPr>
        </p:nvSpPr>
        <p:spPr/>
        <p:txBody>
          <a:bodyPr/>
          <a:lstStyle/>
          <a:p>
            <a:r>
              <a:rPr lang="en-US"/>
              <a:t>Title of this </a:t>
            </a:r>
            <a:r>
              <a:rPr lang="en-GB" noProof="0"/>
              <a:t>presentation</a:t>
            </a:r>
            <a:r>
              <a:rPr lang="en-US"/>
              <a:t> (Footer Text)</a:t>
            </a:r>
            <a:endParaRPr lang="nl-NL"/>
          </a:p>
        </p:txBody>
      </p:sp>
    </p:spTree>
    <p:extLst>
      <p:ext uri="{BB962C8B-B14F-4D97-AF65-F5344CB8AC3E}">
        <p14:creationId xmlns:p14="http://schemas.microsoft.com/office/powerpoint/2010/main" val="7110600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22CE34-A3CD-E581-519C-B388EAC05308}"/>
              </a:ext>
            </a:extLst>
          </p:cNvPr>
          <p:cNvSpPr>
            <a:spLocks noGrp="1"/>
          </p:cNvSpPr>
          <p:nvPr>
            <p:ph type="body" sz="quarter" idx="12"/>
          </p:nvPr>
        </p:nvSpPr>
        <p:spPr>
          <a:xfrm>
            <a:off x="658814" y="1544637"/>
            <a:ext cx="9945686" cy="4475163"/>
          </a:xfrm>
        </p:spPr>
        <p:txBody>
          <a:bodyPr/>
          <a:lstStyle/>
          <a:p>
            <a:pPr marL="342900" indent="-342900">
              <a:buFont typeface="Arial" panose="020B0604020202020204" pitchFamily="34" charset="0"/>
              <a:buChar char="•"/>
            </a:pPr>
            <a:r>
              <a:rPr lang="en-US"/>
              <a:t>Full control</a:t>
            </a:r>
          </a:p>
          <a:p>
            <a:pPr marL="342900" lvl="1" indent="-342900">
              <a:buFont typeface="Arial" panose="020B0604020202020204" pitchFamily="34" charset="0"/>
              <a:buChar char="•"/>
            </a:pPr>
            <a:r>
              <a:rPr lang="en-US"/>
              <a:t>EC2 gives you full control over the underlying infrastructure, allowing you to customize and configure the environment to your specific needs</a:t>
            </a:r>
          </a:p>
          <a:p>
            <a:pPr marL="342900" indent="-342900">
              <a:buFont typeface="Arial" panose="020B0604020202020204" pitchFamily="34" charset="0"/>
              <a:buChar char="•"/>
            </a:pPr>
            <a:r>
              <a:rPr lang="en-US"/>
              <a:t>Greater flexibility</a:t>
            </a:r>
          </a:p>
          <a:p>
            <a:pPr marL="342900" lvl="1" indent="-342900">
              <a:buFont typeface="Arial" panose="020B0604020202020204" pitchFamily="34" charset="0"/>
              <a:buChar char="•"/>
            </a:pPr>
            <a:r>
              <a:rPr lang="en-US"/>
              <a:t> With EC2, you have more options for customizing your runtime environment and the operating system</a:t>
            </a:r>
          </a:p>
          <a:p>
            <a:pPr marL="342900" indent="-342900">
              <a:buFont typeface="Arial" panose="020B0604020202020204" pitchFamily="34" charset="0"/>
              <a:buChar char="•"/>
            </a:pPr>
            <a:r>
              <a:rPr lang="en-US"/>
              <a:t>Availability zones</a:t>
            </a:r>
          </a:p>
          <a:p>
            <a:pPr marL="342900" lvl="1" indent="-342900">
              <a:buFont typeface="Arial" panose="020B0604020202020204" pitchFamily="34" charset="0"/>
              <a:buChar char="•"/>
            </a:pPr>
            <a:r>
              <a:rPr lang="en-US"/>
              <a:t>EC2 is available in all AWS regions and availability zones, giving you greater flexibility for deploying your applications</a:t>
            </a:r>
          </a:p>
          <a:p>
            <a:pPr lvl="1"/>
            <a:endParaRPr lang="en-US"/>
          </a:p>
        </p:txBody>
      </p:sp>
      <p:sp>
        <p:nvSpPr>
          <p:cNvPr id="4" name="Title 3">
            <a:extLst>
              <a:ext uri="{FF2B5EF4-FFF2-40B4-BE49-F238E27FC236}">
                <a16:creationId xmlns:a16="http://schemas.microsoft.com/office/drawing/2014/main" id="{8A7C056C-5F8F-8CD8-54B6-F8687028546E}"/>
              </a:ext>
            </a:extLst>
          </p:cNvPr>
          <p:cNvSpPr>
            <a:spLocks noGrp="1"/>
          </p:cNvSpPr>
          <p:nvPr>
            <p:ph type="title"/>
          </p:nvPr>
        </p:nvSpPr>
        <p:spPr>
          <a:xfrm>
            <a:off x="658813" y="515833"/>
            <a:ext cx="11152187" cy="854075"/>
          </a:xfrm>
        </p:spPr>
        <p:txBody>
          <a:bodyPr/>
          <a:lstStyle/>
          <a:p>
            <a:r>
              <a:rPr lang="en-US"/>
              <a:t>Aws EC2– PROS</a:t>
            </a:r>
          </a:p>
        </p:txBody>
      </p:sp>
      <p:sp>
        <p:nvSpPr>
          <p:cNvPr id="5" name="Slide Number Placeholder 4">
            <a:extLst>
              <a:ext uri="{FF2B5EF4-FFF2-40B4-BE49-F238E27FC236}">
                <a16:creationId xmlns:a16="http://schemas.microsoft.com/office/drawing/2014/main" id="{BA3884ED-190C-7B75-16A5-4E9A043B0086}"/>
              </a:ext>
            </a:extLst>
          </p:cNvPr>
          <p:cNvSpPr>
            <a:spLocks noGrp="1"/>
          </p:cNvSpPr>
          <p:nvPr>
            <p:ph type="sldNum" sz="quarter" idx="4"/>
          </p:nvPr>
        </p:nvSpPr>
        <p:spPr/>
        <p:txBody>
          <a:bodyPr/>
          <a:lstStyle/>
          <a:p>
            <a:fld id="{DDD2A080-DA64-4F5C-9131-47EB793B4410}" type="slidenum">
              <a:rPr lang="en-GB" smtClean="0"/>
              <a:pPr/>
              <a:t>65</a:t>
            </a:fld>
            <a:endParaRPr lang="en-GB"/>
          </a:p>
        </p:txBody>
      </p:sp>
      <p:sp>
        <p:nvSpPr>
          <p:cNvPr id="6" name="Footer Placeholder 5">
            <a:extLst>
              <a:ext uri="{FF2B5EF4-FFF2-40B4-BE49-F238E27FC236}">
                <a16:creationId xmlns:a16="http://schemas.microsoft.com/office/drawing/2014/main" id="{7E161C20-9E8C-92A0-E12D-01AC93EFAEC6}"/>
              </a:ext>
            </a:extLst>
          </p:cNvPr>
          <p:cNvSpPr>
            <a:spLocks noGrp="1"/>
          </p:cNvSpPr>
          <p:nvPr>
            <p:ph type="ftr" sz="quarter" idx="3"/>
          </p:nvPr>
        </p:nvSpPr>
        <p:spPr/>
        <p:txBody>
          <a:bodyPr/>
          <a:lstStyle/>
          <a:p>
            <a:r>
              <a:rPr lang="en-US"/>
              <a:t>Title of this </a:t>
            </a:r>
            <a:r>
              <a:rPr lang="en-GB" noProof="0"/>
              <a:t>presentation</a:t>
            </a:r>
            <a:r>
              <a:rPr lang="en-US"/>
              <a:t> (Footer Text)</a:t>
            </a:r>
            <a:endParaRPr lang="nl-NL"/>
          </a:p>
        </p:txBody>
      </p:sp>
    </p:spTree>
    <p:extLst>
      <p:ext uri="{BB962C8B-B14F-4D97-AF65-F5344CB8AC3E}">
        <p14:creationId xmlns:p14="http://schemas.microsoft.com/office/powerpoint/2010/main" val="41492537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22CE34-A3CD-E581-519C-B388EAC05308}"/>
              </a:ext>
            </a:extLst>
          </p:cNvPr>
          <p:cNvSpPr>
            <a:spLocks noGrp="1"/>
          </p:cNvSpPr>
          <p:nvPr>
            <p:ph type="body" sz="quarter" idx="12"/>
          </p:nvPr>
        </p:nvSpPr>
        <p:spPr>
          <a:xfrm>
            <a:off x="658814" y="1544637"/>
            <a:ext cx="9945686" cy="4475163"/>
          </a:xfrm>
        </p:spPr>
        <p:txBody>
          <a:bodyPr/>
          <a:lstStyle/>
          <a:p>
            <a:pPr marL="342900" indent="-342900">
              <a:buFont typeface="Arial" panose="020B0604020202020204" pitchFamily="34" charset="0"/>
              <a:buChar char="•"/>
            </a:pPr>
            <a:r>
              <a:rPr lang="en-US"/>
              <a:t>Maintenance</a:t>
            </a:r>
          </a:p>
          <a:p>
            <a:pPr marL="342900" lvl="1" indent="-342900">
              <a:buFont typeface="Arial" panose="020B0604020202020204" pitchFamily="34" charset="0"/>
              <a:buChar char="•"/>
            </a:pPr>
            <a:r>
              <a:rPr lang="en-US"/>
              <a:t>With EC2, you are responsible for maintaining and patching the underlying infrastructure, which can add operational overhead</a:t>
            </a:r>
          </a:p>
          <a:p>
            <a:pPr marL="342900" indent="-342900">
              <a:buFont typeface="Arial" panose="020B0604020202020204" pitchFamily="34" charset="0"/>
              <a:buChar char="•"/>
            </a:pPr>
            <a:r>
              <a:rPr lang="en-US"/>
              <a:t>Scalability</a:t>
            </a:r>
          </a:p>
          <a:p>
            <a:pPr marL="342900" lvl="1" indent="-342900">
              <a:buFont typeface="Arial" panose="020B0604020202020204" pitchFamily="34" charset="0"/>
              <a:buChar char="•"/>
            </a:pPr>
            <a:r>
              <a:rPr lang="en-US"/>
              <a:t>Scaling EC2 instances requires manual intervention or use of Auto Scaling groups</a:t>
            </a:r>
          </a:p>
          <a:p>
            <a:pPr marL="342900" indent="-342900">
              <a:buFont typeface="Arial" panose="020B0604020202020204" pitchFamily="34" charset="0"/>
              <a:buChar char="•"/>
            </a:pPr>
            <a:r>
              <a:rPr lang="en-US"/>
              <a:t>Cost</a:t>
            </a:r>
          </a:p>
          <a:p>
            <a:pPr marL="342900" lvl="1" indent="-342900">
              <a:buFont typeface="Arial" panose="020B0604020202020204" pitchFamily="34" charset="0"/>
              <a:buChar char="•"/>
            </a:pPr>
            <a:r>
              <a:rPr lang="en-US"/>
              <a:t>EC2 instances can be more expensive than </a:t>
            </a:r>
            <a:r>
              <a:rPr lang="en-US" err="1"/>
              <a:t>Fargate</a:t>
            </a:r>
            <a:r>
              <a:rPr lang="en-US"/>
              <a:t> due to the need to manage and maintain the underlying infrastructure</a:t>
            </a:r>
          </a:p>
        </p:txBody>
      </p:sp>
      <p:sp>
        <p:nvSpPr>
          <p:cNvPr id="4" name="Title 3">
            <a:extLst>
              <a:ext uri="{FF2B5EF4-FFF2-40B4-BE49-F238E27FC236}">
                <a16:creationId xmlns:a16="http://schemas.microsoft.com/office/drawing/2014/main" id="{8A7C056C-5F8F-8CD8-54B6-F8687028546E}"/>
              </a:ext>
            </a:extLst>
          </p:cNvPr>
          <p:cNvSpPr>
            <a:spLocks noGrp="1"/>
          </p:cNvSpPr>
          <p:nvPr>
            <p:ph type="title"/>
          </p:nvPr>
        </p:nvSpPr>
        <p:spPr>
          <a:xfrm>
            <a:off x="658813" y="515833"/>
            <a:ext cx="11152187" cy="854075"/>
          </a:xfrm>
        </p:spPr>
        <p:txBody>
          <a:bodyPr/>
          <a:lstStyle/>
          <a:p>
            <a:r>
              <a:rPr lang="en-US"/>
              <a:t>Aws EC2– cons</a:t>
            </a:r>
          </a:p>
        </p:txBody>
      </p:sp>
      <p:sp>
        <p:nvSpPr>
          <p:cNvPr id="5" name="Slide Number Placeholder 4">
            <a:extLst>
              <a:ext uri="{FF2B5EF4-FFF2-40B4-BE49-F238E27FC236}">
                <a16:creationId xmlns:a16="http://schemas.microsoft.com/office/drawing/2014/main" id="{BA3884ED-190C-7B75-16A5-4E9A043B0086}"/>
              </a:ext>
            </a:extLst>
          </p:cNvPr>
          <p:cNvSpPr>
            <a:spLocks noGrp="1"/>
          </p:cNvSpPr>
          <p:nvPr>
            <p:ph type="sldNum" sz="quarter" idx="4"/>
          </p:nvPr>
        </p:nvSpPr>
        <p:spPr/>
        <p:txBody>
          <a:bodyPr/>
          <a:lstStyle/>
          <a:p>
            <a:fld id="{DDD2A080-DA64-4F5C-9131-47EB793B4410}" type="slidenum">
              <a:rPr lang="en-GB" smtClean="0"/>
              <a:pPr/>
              <a:t>66</a:t>
            </a:fld>
            <a:endParaRPr lang="en-GB"/>
          </a:p>
        </p:txBody>
      </p:sp>
      <p:sp>
        <p:nvSpPr>
          <p:cNvPr id="6" name="Footer Placeholder 5">
            <a:extLst>
              <a:ext uri="{FF2B5EF4-FFF2-40B4-BE49-F238E27FC236}">
                <a16:creationId xmlns:a16="http://schemas.microsoft.com/office/drawing/2014/main" id="{7E161C20-9E8C-92A0-E12D-01AC93EFAEC6}"/>
              </a:ext>
            </a:extLst>
          </p:cNvPr>
          <p:cNvSpPr>
            <a:spLocks noGrp="1"/>
          </p:cNvSpPr>
          <p:nvPr>
            <p:ph type="ftr" sz="quarter" idx="3"/>
          </p:nvPr>
        </p:nvSpPr>
        <p:spPr/>
        <p:txBody>
          <a:bodyPr/>
          <a:lstStyle/>
          <a:p>
            <a:r>
              <a:rPr lang="en-US"/>
              <a:t>Title of this </a:t>
            </a:r>
            <a:r>
              <a:rPr lang="en-GB" noProof="0"/>
              <a:t>presentation</a:t>
            </a:r>
            <a:r>
              <a:rPr lang="en-US"/>
              <a:t> (Footer Text)</a:t>
            </a:r>
            <a:endParaRPr lang="nl-NL"/>
          </a:p>
        </p:txBody>
      </p:sp>
    </p:spTree>
    <p:extLst>
      <p:ext uri="{BB962C8B-B14F-4D97-AF65-F5344CB8AC3E}">
        <p14:creationId xmlns:p14="http://schemas.microsoft.com/office/powerpoint/2010/main" val="11715359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1702FAF-FE80-7942-8A56-216DB958BD59}"/>
              </a:ext>
            </a:extLst>
          </p:cNvPr>
          <p:cNvSpPr/>
          <p:nvPr/>
        </p:nvSpPr>
        <p:spPr>
          <a:xfrm>
            <a:off x="6197600" y="317500"/>
            <a:ext cx="5664199" cy="6223000"/>
          </a:xfrm>
          <a:prstGeom prst="rect">
            <a:avLst/>
          </a:prstGeom>
          <a:solidFill>
            <a:srgbClr val="D4D2D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ctr"/>
          <a:lstStyle/>
          <a:p>
            <a:r>
              <a:rPr lang="en-GB" sz="1050" b="1">
                <a:solidFill>
                  <a:srgbClr val="D4D2D2"/>
                </a:solidFill>
                <a:latin typeface="+mj-lt"/>
              </a:rPr>
              <a:t>GREY 2</a:t>
            </a:r>
          </a:p>
        </p:txBody>
      </p:sp>
      <p:sp>
        <p:nvSpPr>
          <p:cNvPr id="9" name="Rectangle 8">
            <a:extLst>
              <a:ext uri="{FF2B5EF4-FFF2-40B4-BE49-F238E27FC236}">
                <a16:creationId xmlns:a16="http://schemas.microsoft.com/office/drawing/2014/main" id="{35BFB9A6-009D-2F4A-AD26-9210EA4699A6}"/>
              </a:ext>
            </a:extLst>
          </p:cNvPr>
          <p:cNvSpPr/>
          <p:nvPr/>
        </p:nvSpPr>
        <p:spPr>
          <a:xfrm>
            <a:off x="6197599" y="317501"/>
            <a:ext cx="5664199" cy="6223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ctr"/>
          <a:lstStyle/>
          <a:p>
            <a:endParaRPr lang="en-GB" sz="1050" b="1">
              <a:solidFill>
                <a:schemeClr val="accent3"/>
              </a:solidFill>
              <a:latin typeface="+mj-lt"/>
            </a:endParaRPr>
          </a:p>
        </p:txBody>
      </p:sp>
      <p:sp>
        <p:nvSpPr>
          <p:cNvPr id="2" name="Title 1"/>
          <p:cNvSpPr>
            <a:spLocks noGrp="1"/>
          </p:cNvSpPr>
          <p:nvPr>
            <p:ph type="ctrTitle"/>
          </p:nvPr>
        </p:nvSpPr>
        <p:spPr>
          <a:xfrm>
            <a:off x="784002" y="3429000"/>
            <a:ext cx="5427662" cy="1902261"/>
          </a:xfrm>
        </p:spPr>
        <p:txBody>
          <a:bodyPr/>
          <a:lstStyle/>
          <a:p>
            <a:r>
              <a:rPr lang="en-GB"/>
              <a:t>Serverless</a:t>
            </a:r>
            <a:endParaRPr lang="en-US"/>
          </a:p>
        </p:txBody>
      </p:sp>
      <p:sp>
        <p:nvSpPr>
          <p:cNvPr id="5" name="Text Placeholder 4"/>
          <p:cNvSpPr>
            <a:spLocks noGrp="1"/>
          </p:cNvSpPr>
          <p:nvPr>
            <p:ph type="body" sz="quarter" idx="12"/>
          </p:nvPr>
        </p:nvSpPr>
        <p:spPr>
          <a:xfrm>
            <a:off x="784003" y="1676400"/>
            <a:ext cx="2189162" cy="1752600"/>
          </a:xfrm>
        </p:spPr>
        <p:txBody>
          <a:bodyPr vert="horz" lIns="0" tIns="0" rIns="0" bIns="0" rtlCol="0" anchor="t">
            <a:noAutofit/>
          </a:bodyPr>
          <a:lstStyle/>
          <a:p>
            <a:r>
              <a:rPr lang="en-GB"/>
              <a:t>08</a:t>
            </a:r>
            <a:endParaRPr lang="nl-NL"/>
          </a:p>
        </p:txBody>
      </p:sp>
      <p:sp>
        <p:nvSpPr>
          <p:cNvPr id="4" name="Slide Number Placeholder 3"/>
          <p:cNvSpPr>
            <a:spLocks noGrp="1"/>
          </p:cNvSpPr>
          <p:nvPr>
            <p:ph type="sldNum" sz="quarter" idx="4"/>
          </p:nvPr>
        </p:nvSpPr>
        <p:spPr/>
        <p:txBody>
          <a:bodyPr/>
          <a:lstStyle/>
          <a:p>
            <a:fld id="{DDD2A080-DA64-4F5C-9131-47EB793B4410}" type="slidenum">
              <a:rPr lang="en-GB" smtClean="0"/>
              <a:pPr/>
              <a:t>67</a:t>
            </a:fld>
            <a:endParaRPr lang="en-GB"/>
          </a:p>
        </p:txBody>
      </p:sp>
      <p:pic>
        <p:nvPicPr>
          <p:cNvPr id="23" name="Picture 23" descr="Logo, company name&#10;&#10;Description automatically generated">
            <a:extLst>
              <a:ext uri="{FF2B5EF4-FFF2-40B4-BE49-F238E27FC236}">
                <a16:creationId xmlns:a16="http://schemas.microsoft.com/office/drawing/2014/main" id="{30AB1A1B-175F-152E-4E69-00F02E41CF74}"/>
              </a:ext>
            </a:extLst>
          </p:cNvPr>
          <p:cNvPicPr>
            <a:picLocks noGrp="1" noChangeAspect="1"/>
          </p:cNvPicPr>
          <p:nvPr>
            <p:ph type="pic" sz="quarter" idx="19"/>
          </p:nvPr>
        </p:nvPicPr>
        <p:blipFill>
          <a:blip r:embed="rId2"/>
          <a:srcRect l="24568" r="24568"/>
          <a:stretch/>
        </p:blipFill>
        <p:spPr>
          <a:xfrm>
            <a:off x="6197600" y="323850"/>
            <a:ext cx="5668963" cy="6219825"/>
          </a:xfrm>
        </p:spPr>
      </p:pic>
    </p:spTree>
    <p:extLst>
      <p:ext uri="{BB962C8B-B14F-4D97-AF65-F5344CB8AC3E}">
        <p14:creationId xmlns:p14="http://schemas.microsoft.com/office/powerpoint/2010/main" val="40934736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174" y="497472"/>
            <a:ext cx="9600028" cy="872436"/>
          </a:xfrm>
        </p:spPr>
        <p:txBody>
          <a:bodyPr/>
          <a:lstStyle/>
          <a:p>
            <a:r>
              <a:rPr lang="en-GB"/>
              <a:t>What is serverless?</a:t>
            </a:r>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68</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Serverless</a:t>
            </a:r>
          </a:p>
        </p:txBody>
      </p:sp>
      <p:sp>
        <p:nvSpPr>
          <p:cNvPr id="6" name="Text Placeholder 5">
            <a:extLst>
              <a:ext uri="{FF2B5EF4-FFF2-40B4-BE49-F238E27FC236}">
                <a16:creationId xmlns:a16="http://schemas.microsoft.com/office/drawing/2014/main" id="{5199804C-A0D2-7B42-AC8D-937D8DF08591}"/>
              </a:ext>
            </a:extLst>
          </p:cNvPr>
          <p:cNvSpPr>
            <a:spLocks noGrp="1"/>
          </p:cNvSpPr>
          <p:nvPr>
            <p:ph type="body" sz="quarter" idx="12"/>
          </p:nvPr>
        </p:nvSpPr>
        <p:spPr>
          <a:xfrm>
            <a:off x="677175" y="1544637"/>
            <a:ext cx="6947473" cy="4475163"/>
          </a:xfrm>
        </p:spPr>
        <p:txBody>
          <a:bodyPr vert="horz" lIns="0" tIns="0" rIns="0" bIns="0" rtlCol="0" anchor="t">
            <a:noAutofit/>
          </a:bodyPr>
          <a:lstStyle/>
          <a:p>
            <a:pPr marL="457200" indent="-457200">
              <a:buFont typeface="Arial" panose="020B0604020202020204" pitchFamily="34" charset="0"/>
              <a:buChar char="•"/>
            </a:pPr>
            <a:endParaRPr lang="en-US">
              <a:solidFill>
                <a:schemeClr val="tx1"/>
              </a:solidFill>
            </a:endParaRPr>
          </a:p>
          <a:p>
            <a:endParaRPr lang="en-US">
              <a:solidFill>
                <a:schemeClr val="tx1"/>
              </a:solidFill>
            </a:endParaRPr>
          </a:p>
          <a:p>
            <a:endParaRPr lang="en-US">
              <a:solidFill>
                <a:schemeClr val="tx1"/>
              </a:solidFill>
            </a:endParaRP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9" name="TextBox 8">
            <a:extLst>
              <a:ext uri="{FF2B5EF4-FFF2-40B4-BE49-F238E27FC236}">
                <a16:creationId xmlns:a16="http://schemas.microsoft.com/office/drawing/2014/main" id="{34AF53DD-0650-BF1D-9FB8-06CA2E04475F}"/>
              </a:ext>
            </a:extLst>
          </p:cNvPr>
          <p:cNvSpPr txBox="1"/>
          <p:nvPr/>
        </p:nvSpPr>
        <p:spPr>
          <a:xfrm>
            <a:off x="798839" y="1722603"/>
            <a:ext cx="9149624" cy="3950688"/>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marL="342900" indent="-342900">
              <a:buFont typeface="Arial"/>
              <a:buChar char="•"/>
            </a:pPr>
            <a:r>
              <a:rPr lang="en-US" sz="2400" dirty="0"/>
              <a:t>Serverless </a:t>
            </a:r>
            <a:r>
              <a:rPr lang="en-US" sz="2400" b="1" dirty="0"/>
              <a:t>does not mean</a:t>
            </a:r>
            <a:r>
              <a:rPr lang="en-US" sz="2400" dirty="0"/>
              <a:t> there are no servers, it means you just do not manage, provision, or see them.</a:t>
            </a:r>
          </a:p>
          <a:p>
            <a:pPr marL="342900" indent="-342900">
              <a:buFont typeface="Arial"/>
              <a:buChar char="•"/>
            </a:pPr>
            <a:r>
              <a:rPr lang="en-US" sz="2400" dirty="0"/>
              <a:t>Servers are abstracted away from app development – AWS handles the routine work of provisioning, maintaining, and scaling the server infrastructure.</a:t>
            </a:r>
          </a:p>
          <a:p>
            <a:pPr marL="342900" indent="-342900">
              <a:buFont typeface="Arial"/>
              <a:buChar char="•"/>
            </a:pPr>
            <a:r>
              <a:rPr lang="en-US" sz="2400" dirty="0"/>
              <a:t>In AWS, serverless applications start with </a:t>
            </a:r>
            <a:r>
              <a:rPr lang="en-US" sz="2400" b="1" dirty="0"/>
              <a:t>AWS Lambda, </a:t>
            </a:r>
            <a:r>
              <a:rPr lang="en-US" sz="2400" dirty="0"/>
              <a:t>but now they include anything that is managed (databases, storage, messaging).</a:t>
            </a:r>
          </a:p>
          <a:p>
            <a:pPr marL="342900" indent="-342900">
              <a:buFont typeface="Arial"/>
              <a:buChar char="•"/>
            </a:pPr>
            <a:r>
              <a:rPr lang="en-US" sz="2400" dirty="0"/>
              <a:t>Pay as you go model (You only pay when you use it)</a:t>
            </a:r>
          </a:p>
          <a:p>
            <a:pPr marL="342900" indent="-342900">
              <a:buFont typeface="Arial"/>
              <a:buChar char="•"/>
            </a:pPr>
            <a:endParaRPr lang="en-US" sz="2000" dirty="0"/>
          </a:p>
          <a:p>
            <a:pPr marL="800100" lvl="1" indent="-342900">
              <a:buFont typeface="Arial"/>
              <a:buChar char="•"/>
            </a:pPr>
            <a:endParaRPr lang="en-US" sz="2000" dirty="0"/>
          </a:p>
          <a:p>
            <a:endParaRPr lang="en-US" sz="2000" dirty="0"/>
          </a:p>
        </p:txBody>
      </p:sp>
    </p:spTree>
    <p:extLst>
      <p:ext uri="{BB962C8B-B14F-4D97-AF65-F5344CB8AC3E}">
        <p14:creationId xmlns:p14="http://schemas.microsoft.com/office/powerpoint/2010/main" val="13744671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174" y="497472"/>
            <a:ext cx="9600028" cy="872436"/>
          </a:xfrm>
        </p:spPr>
        <p:txBody>
          <a:bodyPr/>
          <a:lstStyle/>
          <a:p>
            <a:r>
              <a:rPr lang="en-GB"/>
              <a:t>Serverless services on AWS</a:t>
            </a:r>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69</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Serverless</a:t>
            </a:r>
          </a:p>
        </p:txBody>
      </p:sp>
      <p:sp>
        <p:nvSpPr>
          <p:cNvPr id="6" name="Text Placeholder 5">
            <a:extLst>
              <a:ext uri="{FF2B5EF4-FFF2-40B4-BE49-F238E27FC236}">
                <a16:creationId xmlns:a16="http://schemas.microsoft.com/office/drawing/2014/main" id="{5199804C-A0D2-7B42-AC8D-937D8DF08591}"/>
              </a:ext>
            </a:extLst>
          </p:cNvPr>
          <p:cNvSpPr>
            <a:spLocks noGrp="1"/>
          </p:cNvSpPr>
          <p:nvPr>
            <p:ph type="body" sz="quarter" idx="12"/>
          </p:nvPr>
        </p:nvSpPr>
        <p:spPr>
          <a:xfrm>
            <a:off x="677175" y="1544637"/>
            <a:ext cx="6947473" cy="4475163"/>
          </a:xfrm>
        </p:spPr>
        <p:txBody>
          <a:bodyPr vert="horz" lIns="0" tIns="0" rIns="0" bIns="0" rtlCol="0" anchor="t">
            <a:noAutofit/>
          </a:bodyPr>
          <a:lstStyle/>
          <a:p>
            <a:pPr marL="457200" indent="-457200">
              <a:buFont typeface="Arial" panose="020B0604020202020204" pitchFamily="34" charset="0"/>
              <a:buChar char="•"/>
            </a:pPr>
            <a:endParaRPr lang="en-US">
              <a:solidFill>
                <a:schemeClr val="tx1"/>
              </a:solidFill>
            </a:endParaRPr>
          </a:p>
          <a:p>
            <a:endParaRPr lang="en-US">
              <a:solidFill>
                <a:schemeClr val="tx1"/>
              </a:solidFill>
            </a:endParaRPr>
          </a:p>
          <a:p>
            <a:endParaRPr lang="en-US">
              <a:solidFill>
                <a:schemeClr val="tx1"/>
              </a:solidFill>
            </a:endParaRP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9" name="TextBox 8">
            <a:extLst>
              <a:ext uri="{FF2B5EF4-FFF2-40B4-BE49-F238E27FC236}">
                <a16:creationId xmlns:a16="http://schemas.microsoft.com/office/drawing/2014/main" id="{34AF53DD-0650-BF1D-9FB8-06CA2E04475F}"/>
              </a:ext>
            </a:extLst>
          </p:cNvPr>
          <p:cNvSpPr txBox="1"/>
          <p:nvPr/>
        </p:nvSpPr>
        <p:spPr>
          <a:xfrm>
            <a:off x="798839" y="1709903"/>
            <a:ext cx="6002663" cy="3119691"/>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US" sz="2200" dirty="0"/>
              <a:t>AWS Lambda</a:t>
            </a:r>
          </a:p>
          <a:p>
            <a:pPr marL="342900" indent="-342900">
              <a:buFont typeface="Arial" panose="020B0604020202020204" pitchFamily="34" charset="0"/>
              <a:buChar char="•"/>
            </a:pPr>
            <a:r>
              <a:rPr lang="en-US" sz="2200" dirty="0"/>
              <a:t>AWS API Gateway</a:t>
            </a:r>
          </a:p>
          <a:p>
            <a:pPr marL="342900" indent="-342900">
              <a:buFont typeface="Arial" panose="020B0604020202020204" pitchFamily="34" charset="0"/>
              <a:buChar char="•"/>
            </a:pPr>
            <a:r>
              <a:rPr lang="en-US" sz="2200" dirty="0"/>
              <a:t>DynamoDB</a:t>
            </a:r>
          </a:p>
          <a:p>
            <a:pPr marL="342900" indent="-342900">
              <a:buFont typeface="Arial" panose="020B0604020202020204" pitchFamily="34" charset="0"/>
              <a:buChar char="•"/>
            </a:pPr>
            <a:r>
              <a:rPr lang="en-US" sz="2200" dirty="0"/>
              <a:t>Amazon S3</a:t>
            </a:r>
          </a:p>
          <a:p>
            <a:pPr marL="342900" indent="-342900">
              <a:buFont typeface="Arial" panose="020B0604020202020204" pitchFamily="34" charset="0"/>
              <a:buChar char="•"/>
            </a:pPr>
            <a:r>
              <a:rPr lang="en-US" sz="2200" dirty="0"/>
              <a:t>AWS Cognito</a:t>
            </a:r>
          </a:p>
          <a:p>
            <a:pPr marL="342900" indent="-342900">
              <a:buFont typeface="Arial" panose="020B0604020202020204" pitchFamily="34" charset="0"/>
              <a:buChar char="•"/>
            </a:pPr>
            <a:r>
              <a:rPr lang="en-US" sz="2200" dirty="0"/>
              <a:t>Amazon SNS (Simple Notification Service)</a:t>
            </a:r>
          </a:p>
          <a:p>
            <a:pPr marL="342900" indent="-342900">
              <a:buFont typeface="Arial" panose="020B0604020202020204" pitchFamily="34" charset="0"/>
              <a:buChar char="•"/>
            </a:pPr>
            <a:r>
              <a:rPr lang="en-US" sz="2200" dirty="0"/>
              <a:t>Amazon SQS (Simple Queue Service)</a:t>
            </a:r>
          </a:p>
          <a:p>
            <a:pPr marL="342900" indent="-342900">
              <a:buFont typeface="Arial" panose="020B0604020202020204" pitchFamily="34" charset="0"/>
              <a:buChar char="•"/>
            </a:pPr>
            <a:r>
              <a:rPr lang="en-US" sz="2200" dirty="0"/>
              <a:t>AWS Kinesis Data Firehose</a:t>
            </a:r>
          </a:p>
          <a:p>
            <a:pPr marL="342900" indent="-342900">
              <a:buFont typeface="Arial" panose="020B0604020202020204" pitchFamily="34" charset="0"/>
              <a:buChar char="•"/>
            </a:pPr>
            <a:r>
              <a:rPr lang="en-US" sz="2200" dirty="0"/>
              <a:t>...</a:t>
            </a:r>
          </a:p>
        </p:txBody>
      </p:sp>
      <p:pic>
        <p:nvPicPr>
          <p:cNvPr id="3" name="Picture 36" descr="Diagram&#10;&#10;Description automatically generated">
            <a:extLst>
              <a:ext uri="{FF2B5EF4-FFF2-40B4-BE49-F238E27FC236}">
                <a16:creationId xmlns:a16="http://schemas.microsoft.com/office/drawing/2014/main" id="{FF146803-10B4-FE8D-F305-19381668C183}"/>
              </a:ext>
            </a:extLst>
          </p:cNvPr>
          <p:cNvPicPr>
            <a:picLocks noChangeAspect="1"/>
          </p:cNvPicPr>
          <p:nvPr/>
        </p:nvPicPr>
        <p:blipFill>
          <a:blip r:embed="rId2"/>
          <a:stretch>
            <a:fillRect/>
          </a:stretch>
        </p:blipFill>
        <p:spPr>
          <a:xfrm>
            <a:off x="6970815" y="1171374"/>
            <a:ext cx="4128654" cy="4841824"/>
          </a:xfrm>
          <a:prstGeom prst="rect">
            <a:avLst/>
          </a:prstGeom>
        </p:spPr>
      </p:pic>
    </p:spTree>
    <p:extLst>
      <p:ext uri="{BB962C8B-B14F-4D97-AF65-F5344CB8AC3E}">
        <p14:creationId xmlns:p14="http://schemas.microsoft.com/office/powerpoint/2010/main" val="90631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ea typeface="+mj-lt"/>
                <a:cs typeface="+mj-lt"/>
              </a:rPr>
              <a:t>Cloud Computing Characteristics</a:t>
            </a:r>
            <a:endParaRPr lang="en-GB" b="0"/>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7</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ea typeface="+mn-lt"/>
                <a:cs typeface="+mn-lt"/>
              </a:rPr>
              <a:t>Cloud computing</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6" name="Text Placeholder 5">
            <a:extLst>
              <a:ext uri="{FF2B5EF4-FFF2-40B4-BE49-F238E27FC236}">
                <a16:creationId xmlns:a16="http://schemas.microsoft.com/office/drawing/2014/main" id="{D2950773-6103-4B21-A499-3EFEA592A1EA}"/>
              </a:ext>
            </a:extLst>
          </p:cNvPr>
          <p:cNvSpPr>
            <a:spLocks noGrp="1"/>
          </p:cNvSpPr>
          <p:nvPr>
            <p:ph type="body" sz="quarter" idx="12"/>
          </p:nvPr>
        </p:nvSpPr>
        <p:spPr>
          <a:xfrm>
            <a:off x="675561" y="1544637"/>
            <a:ext cx="9095256" cy="4475163"/>
          </a:xfrm>
        </p:spPr>
        <p:txBody>
          <a:bodyPr vert="horz" lIns="0" tIns="0" rIns="0" bIns="0" rtlCol="0" anchor="t">
            <a:noAutofit/>
          </a:bodyPr>
          <a:lstStyle/>
          <a:p>
            <a:pPr marL="457200" indent="-457200">
              <a:spcBef>
                <a:spcPts val="600"/>
              </a:spcBef>
              <a:buFont typeface="Arial" panose="020B0604020202020204" pitchFamily="34" charset="0"/>
              <a:buChar char="•"/>
            </a:pPr>
            <a:r>
              <a:rPr lang="en-US" dirty="0">
                <a:solidFill>
                  <a:schemeClr val="tx1"/>
                </a:solidFill>
                <a:ea typeface="+mj-lt"/>
                <a:cs typeface="+mj-lt"/>
              </a:rPr>
              <a:t>Great availability of resources</a:t>
            </a:r>
            <a:endParaRPr lang="en-US" dirty="0">
              <a:solidFill>
                <a:schemeClr val="tx1"/>
              </a:solidFill>
            </a:endParaRPr>
          </a:p>
          <a:p>
            <a:pPr marL="457200" indent="-457200">
              <a:spcBef>
                <a:spcPts val="600"/>
              </a:spcBef>
              <a:buFont typeface="Arial" panose="020B0604020202020204" pitchFamily="34" charset="0"/>
              <a:buChar char="•"/>
            </a:pPr>
            <a:r>
              <a:rPr lang="en-US" dirty="0">
                <a:solidFill>
                  <a:schemeClr val="tx1"/>
                </a:solidFill>
              </a:rPr>
              <a:t>On-demand self-service</a:t>
            </a:r>
          </a:p>
          <a:p>
            <a:pPr marL="457200" indent="-457200">
              <a:spcBef>
                <a:spcPts val="600"/>
              </a:spcBef>
              <a:buFont typeface="Arial" panose="020B0604020202020204" pitchFamily="34" charset="0"/>
              <a:buChar char="•"/>
            </a:pPr>
            <a:r>
              <a:rPr lang="en-US" dirty="0">
                <a:solidFill>
                  <a:schemeClr val="tx1"/>
                </a:solidFill>
              </a:rPr>
              <a:t>Easy Maintenance</a:t>
            </a:r>
          </a:p>
          <a:p>
            <a:pPr marL="457200" indent="-457200">
              <a:spcBef>
                <a:spcPts val="600"/>
              </a:spcBef>
              <a:buChar char="•"/>
            </a:pPr>
            <a:r>
              <a:rPr lang="en-US" dirty="0">
                <a:solidFill>
                  <a:schemeClr val="tx1"/>
                </a:solidFill>
                <a:ea typeface="+mj-lt"/>
                <a:cs typeface="+mj-lt"/>
              </a:rPr>
              <a:t>Large Network Access</a:t>
            </a:r>
            <a:endParaRPr lang="en-US" dirty="0"/>
          </a:p>
          <a:p>
            <a:pPr marL="457200" indent="-457200">
              <a:spcBef>
                <a:spcPts val="600"/>
              </a:spcBef>
              <a:buChar char="•"/>
            </a:pPr>
            <a:r>
              <a:rPr lang="en-US" dirty="0">
                <a:solidFill>
                  <a:schemeClr val="tx1"/>
                </a:solidFill>
                <a:ea typeface="+mj-lt"/>
                <a:cs typeface="+mj-lt"/>
              </a:rPr>
              <a:t>Availability</a:t>
            </a:r>
            <a:endParaRPr lang="en-US" dirty="0"/>
          </a:p>
          <a:p>
            <a:pPr marL="457200" indent="-457200">
              <a:spcBef>
                <a:spcPts val="600"/>
              </a:spcBef>
              <a:buChar char="•"/>
            </a:pPr>
            <a:r>
              <a:rPr lang="en-US" dirty="0">
                <a:solidFill>
                  <a:schemeClr val="tx1"/>
                </a:solidFill>
                <a:ea typeface="+mj-lt"/>
                <a:cs typeface="+mj-lt"/>
              </a:rPr>
              <a:t>Automatic system</a:t>
            </a:r>
          </a:p>
          <a:p>
            <a:pPr marL="457200" indent="-457200">
              <a:spcBef>
                <a:spcPts val="600"/>
              </a:spcBef>
              <a:buChar char="•"/>
            </a:pPr>
            <a:r>
              <a:rPr lang="en-US" dirty="0">
                <a:solidFill>
                  <a:schemeClr val="tx1"/>
                </a:solidFill>
                <a:ea typeface="+mj-lt"/>
                <a:cs typeface="+mj-lt"/>
              </a:rPr>
              <a:t>Professional approach</a:t>
            </a:r>
            <a:endParaRPr lang="en-US" dirty="0"/>
          </a:p>
          <a:p>
            <a:pPr marL="457200" indent="-457200">
              <a:spcBef>
                <a:spcPts val="600"/>
              </a:spcBef>
              <a:buChar char="•"/>
            </a:pPr>
            <a:r>
              <a:rPr lang="en-US" dirty="0">
                <a:solidFill>
                  <a:schemeClr val="tx1"/>
                </a:solidFill>
                <a:ea typeface="+mj-lt"/>
                <a:cs typeface="+mj-lt"/>
              </a:rPr>
              <a:t>Economical</a:t>
            </a:r>
            <a:endParaRPr lang="en-US" dirty="0">
              <a:solidFill>
                <a:schemeClr val="tx1"/>
              </a:solidFill>
            </a:endParaRPr>
          </a:p>
          <a:p>
            <a:pPr marL="457200" indent="-457200">
              <a:spcBef>
                <a:spcPts val="600"/>
              </a:spcBef>
              <a:buChar char="•"/>
            </a:pPr>
            <a:r>
              <a:rPr lang="en-US" dirty="0">
                <a:solidFill>
                  <a:schemeClr val="tx1"/>
                </a:solidFill>
                <a:ea typeface="+mj-lt"/>
                <a:cs typeface="+mj-lt"/>
              </a:rPr>
              <a:t>Security</a:t>
            </a:r>
            <a:endParaRPr lang="en-US" dirty="0">
              <a:solidFill>
                <a:schemeClr val="tx1"/>
              </a:solidFill>
            </a:endParaRPr>
          </a:p>
          <a:p>
            <a:pPr marL="457200" indent="-457200">
              <a:spcBef>
                <a:spcPts val="600"/>
              </a:spcBef>
              <a:buChar char="•"/>
            </a:pPr>
            <a:r>
              <a:rPr lang="en-US" dirty="0">
                <a:solidFill>
                  <a:schemeClr val="tx1"/>
                </a:solidFill>
              </a:rPr>
              <a:t>Pay as you go</a:t>
            </a: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1591252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174" y="497472"/>
            <a:ext cx="9600028" cy="872436"/>
          </a:xfrm>
        </p:spPr>
        <p:txBody>
          <a:bodyPr/>
          <a:lstStyle/>
          <a:p>
            <a:r>
              <a:rPr lang="en-GB"/>
              <a:t>AWS Lambda</a:t>
            </a:r>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70</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Serverless</a:t>
            </a:r>
          </a:p>
        </p:txBody>
      </p:sp>
      <p:sp>
        <p:nvSpPr>
          <p:cNvPr id="6" name="Text Placeholder 5">
            <a:extLst>
              <a:ext uri="{FF2B5EF4-FFF2-40B4-BE49-F238E27FC236}">
                <a16:creationId xmlns:a16="http://schemas.microsoft.com/office/drawing/2014/main" id="{5199804C-A0D2-7B42-AC8D-937D8DF08591}"/>
              </a:ext>
            </a:extLst>
          </p:cNvPr>
          <p:cNvSpPr>
            <a:spLocks noGrp="1"/>
          </p:cNvSpPr>
          <p:nvPr>
            <p:ph type="body" sz="quarter" idx="12"/>
          </p:nvPr>
        </p:nvSpPr>
        <p:spPr>
          <a:xfrm>
            <a:off x="677175" y="1544637"/>
            <a:ext cx="6947473" cy="4475163"/>
          </a:xfrm>
        </p:spPr>
        <p:txBody>
          <a:bodyPr vert="horz" lIns="0" tIns="0" rIns="0" bIns="0" rtlCol="0" anchor="t">
            <a:noAutofit/>
          </a:bodyPr>
          <a:lstStyle/>
          <a:p>
            <a:pPr marL="457200" indent="-457200">
              <a:buFont typeface="Arial" panose="020B0604020202020204" pitchFamily="34" charset="0"/>
              <a:buChar char="•"/>
            </a:pPr>
            <a:endParaRPr lang="en-US">
              <a:solidFill>
                <a:schemeClr val="tx1"/>
              </a:solidFill>
            </a:endParaRPr>
          </a:p>
          <a:p>
            <a:endParaRPr lang="en-US">
              <a:solidFill>
                <a:schemeClr val="tx1"/>
              </a:solidFill>
            </a:endParaRPr>
          </a:p>
          <a:p>
            <a:endParaRPr lang="en-US">
              <a:solidFill>
                <a:schemeClr val="tx1"/>
              </a:solidFill>
            </a:endParaRP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9" name="TextBox 8">
            <a:extLst>
              <a:ext uri="{FF2B5EF4-FFF2-40B4-BE49-F238E27FC236}">
                <a16:creationId xmlns:a16="http://schemas.microsoft.com/office/drawing/2014/main" id="{34AF53DD-0650-BF1D-9FB8-06CA2E04475F}"/>
              </a:ext>
            </a:extLst>
          </p:cNvPr>
          <p:cNvSpPr txBox="1"/>
          <p:nvPr/>
        </p:nvSpPr>
        <p:spPr>
          <a:xfrm>
            <a:off x="749359" y="1294267"/>
            <a:ext cx="9030002" cy="2073251"/>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algn="just"/>
            <a:endParaRPr lang="en-US" sz="2200" dirty="0"/>
          </a:p>
          <a:p>
            <a:pPr marL="342900" indent="-342900" algn="just">
              <a:buFont typeface="Arial"/>
              <a:buChar char="•"/>
            </a:pPr>
            <a:r>
              <a:rPr lang="en-US" sz="2200" dirty="0"/>
              <a:t>Runs your code that is organized into Lambda functions on a high-availability compute infrastructure.</a:t>
            </a:r>
            <a:endParaRPr lang="en-US" dirty="0"/>
          </a:p>
          <a:p>
            <a:pPr marL="342900" indent="-342900" algn="just">
              <a:buFont typeface="Arial"/>
              <a:buChar char="•"/>
            </a:pPr>
            <a:r>
              <a:rPr lang="en-US" sz="2200" dirty="0"/>
              <a:t>All you need to do is to supply your code in one of the language runtimes that Lambda supports – Java, Python, Node.js, C#, Golang, etc...</a:t>
            </a:r>
          </a:p>
          <a:p>
            <a:pPr algn="just"/>
            <a:endParaRPr lang="en-US" sz="2000" dirty="0"/>
          </a:p>
        </p:txBody>
      </p:sp>
      <p:sp>
        <p:nvSpPr>
          <p:cNvPr id="37" name="TextBox 36">
            <a:extLst>
              <a:ext uri="{FF2B5EF4-FFF2-40B4-BE49-F238E27FC236}">
                <a16:creationId xmlns:a16="http://schemas.microsoft.com/office/drawing/2014/main" id="{92E8A439-B262-8037-B67A-2D354CD07824}"/>
              </a:ext>
            </a:extLst>
          </p:cNvPr>
          <p:cNvSpPr txBox="1"/>
          <p:nvPr/>
        </p:nvSpPr>
        <p:spPr>
          <a:xfrm>
            <a:off x="3029943" y="3045689"/>
            <a:ext cx="6744002" cy="2104028"/>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algn="just"/>
            <a:endParaRPr lang="en-US" sz="2200" dirty="0"/>
          </a:p>
          <a:p>
            <a:pPr marL="342900" indent="-342900" algn="just">
              <a:buFont typeface="Arial"/>
              <a:buChar char="•"/>
            </a:pPr>
            <a:r>
              <a:rPr lang="en-US" sz="2200" dirty="0"/>
              <a:t>The Lambda runs your function only when needed and scales automatically.</a:t>
            </a:r>
          </a:p>
          <a:p>
            <a:pPr marL="342900" indent="-342900" algn="just">
              <a:buFont typeface="Arial"/>
              <a:buChar char="•"/>
            </a:pPr>
            <a:r>
              <a:rPr lang="en-US" sz="2200" dirty="0"/>
              <a:t>You pay per request and compute time.</a:t>
            </a:r>
          </a:p>
          <a:p>
            <a:pPr marL="342900" indent="-342900" algn="just">
              <a:buFont typeface="Arial"/>
              <a:buChar char="•"/>
            </a:pPr>
            <a:r>
              <a:rPr lang="en-US" sz="2200" dirty="0"/>
              <a:t>It easily can be integrated with many AWS services (API Gateway, S3, Cognito, DynamoDB...)</a:t>
            </a:r>
          </a:p>
        </p:txBody>
      </p:sp>
      <p:pic>
        <p:nvPicPr>
          <p:cNvPr id="38" name="Picture 38" descr="Icon&#10;&#10;Description automatically generated">
            <a:extLst>
              <a:ext uri="{FF2B5EF4-FFF2-40B4-BE49-F238E27FC236}">
                <a16:creationId xmlns:a16="http://schemas.microsoft.com/office/drawing/2014/main" id="{502DFC30-0E6F-778B-AD0E-285104188880}"/>
              </a:ext>
            </a:extLst>
          </p:cNvPr>
          <p:cNvPicPr>
            <a:picLocks noChangeAspect="1"/>
          </p:cNvPicPr>
          <p:nvPr/>
        </p:nvPicPr>
        <p:blipFill>
          <a:blip r:embed="rId2"/>
          <a:stretch>
            <a:fillRect/>
          </a:stretch>
        </p:blipFill>
        <p:spPr>
          <a:xfrm>
            <a:off x="953985" y="3324101"/>
            <a:ext cx="1892135" cy="1872343"/>
          </a:xfrm>
          <a:prstGeom prst="rect">
            <a:avLst/>
          </a:prstGeom>
        </p:spPr>
      </p:pic>
    </p:spTree>
    <p:extLst>
      <p:ext uri="{BB962C8B-B14F-4D97-AF65-F5344CB8AC3E}">
        <p14:creationId xmlns:p14="http://schemas.microsoft.com/office/powerpoint/2010/main" val="1180262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174" y="497472"/>
            <a:ext cx="9600028" cy="872436"/>
          </a:xfrm>
        </p:spPr>
        <p:txBody>
          <a:bodyPr/>
          <a:lstStyle/>
          <a:p>
            <a:r>
              <a:rPr lang="en-GB" dirty="0"/>
              <a:t>AWS API Gateway</a:t>
            </a:r>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71</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Serverless</a:t>
            </a:r>
          </a:p>
        </p:txBody>
      </p:sp>
      <p:sp>
        <p:nvSpPr>
          <p:cNvPr id="6" name="Text Placeholder 5">
            <a:extLst>
              <a:ext uri="{FF2B5EF4-FFF2-40B4-BE49-F238E27FC236}">
                <a16:creationId xmlns:a16="http://schemas.microsoft.com/office/drawing/2014/main" id="{5199804C-A0D2-7B42-AC8D-937D8DF08591}"/>
              </a:ext>
            </a:extLst>
          </p:cNvPr>
          <p:cNvSpPr>
            <a:spLocks noGrp="1"/>
          </p:cNvSpPr>
          <p:nvPr>
            <p:ph type="body" sz="quarter" idx="12"/>
          </p:nvPr>
        </p:nvSpPr>
        <p:spPr>
          <a:xfrm>
            <a:off x="677175" y="1544637"/>
            <a:ext cx="6947473" cy="4475163"/>
          </a:xfrm>
        </p:spPr>
        <p:txBody>
          <a:bodyPr vert="horz" lIns="0" tIns="0" rIns="0" bIns="0" rtlCol="0" anchor="t">
            <a:noAutofit/>
          </a:bodyPr>
          <a:lstStyle/>
          <a:p>
            <a:pPr marL="457200" indent="-457200">
              <a:buFont typeface="Arial" panose="020B0604020202020204" pitchFamily="34" charset="0"/>
              <a:buChar char="•"/>
            </a:pPr>
            <a:endParaRPr lang="en-US">
              <a:solidFill>
                <a:schemeClr val="tx1"/>
              </a:solidFill>
            </a:endParaRPr>
          </a:p>
          <a:p>
            <a:endParaRPr lang="en-US">
              <a:solidFill>
                <a:schemeClr val="tx1"/>
              </a:solidFill>
            </a:endParaRPr>
          </a:p>
          <a:p>
            <a:endParaRPr lang="en-US">
              <a:solidFill>
                <a:schemeClr val="tx1"/>
              </a:solidFill>
            </a:endParaRP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9" name="TextBox 8">
            <a:extLst>
              <a:ext uri="{FF2B5EF4-FFF2-40B4-BE49-F238E27FC236}">
                <a16:creationId xmlns:a16="http://schemas.microsoft.com/office/drawing/2014/main" id="{34AF53DD-0650-BF1D-9FB8-06CA2E04475F}"/>
              </a:ext>
            </a:extLst>
          </p:cNvPr>
          <p:cNvSpPr txBox="1"/>
          <p:nvPr/>
        </p:nvSpPr>
        <p:spPr>
          <a:xfrm>
            <a:off x="620710" y="1066656"/>
            <a:ext cx="8327379" cy="3458245"/>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algn="just"/>
            <a:endParaRPr lang="en-US" sz="2200" dirty="0"/>
          </a:p>
          <a:p>
            <a:pPr marL="342900" indent="-342900" algn="just">
              <a:buFont typeface="Arial"/>
              <a:buChar char="•"/>
            </a:pPr>
            <a:r>
              <a:rPr lang="en-US" sz="2200" dirty="0"/>
              <a:t>A service for creating, publishing, maintaining, securing, and monitoring RESTful and WebSocket APIs at any scale.</a:t>
            </a:r>
          </a:p>
          <a:p>
            <a:pPr marL="342900" indent="-342900" algn="just">
              <a:buFont typeface="Arial"/>
              <a:buChar char="•"/>
            </a:pPr>
            <a:r>
              <a:rPr lang="en-US" sz="2200" dirty="0"/>
              <a:t>Handles accepting and processing up to hundreds of thousands of concurrent API calls, traffic management, CORS support, etc...</a:t>
            </a:r>
          </a:p>
          <a:p>
            <a:pPr marL="342900" indent="-342900" algn="just">
              <a:buFont typeface="Arial"/>
              <a:buChar char="•"/>
            </a:pPr>
            <a:r>
              <a:rPr lang="en-US" sz="2200" dirty="0"/>
              <a:t>Has powerful authentication mechanisms (integration with AWS IAM, Cognito, or Lambda authorizer functions).</a:t>
            </a:r>
          </a:p>
          <a:p>
            <a:pPr marL="342900" indent="-342900" algn="just">
              <a:buFont typeface="Arial"/>
              <a:buChar char="•"/>
            </a:pPr>
            <a:r>
              <a:rPr lang="en-US" sz="2200" dirty="0"/>
              <a:t>You only pay for the API calls you receive and the amount of data transferred out.</a:t>
            </a:r>
          </a:p>
          <a:p>
            <a:pPr marL="342900" indent="-342900" algn="just">
              <a:buFont typeface="Arial"/>
              <a:buChar char="•"/>
            </a:pPr>
            <a:endParaRPr lang="en-US" sz="2200" dirty="0"/>
          </a:p>
        </p:txBody>
      </p:sp>
      <p:sp>
        <p:nvSpPr>
          <p:cNvPr id="38" name="TextBox 37">
            <a:extLst>
              <a:ext uri="{FF2B5EF4-FFF2-40B4-BE49-F238E27FC236}">
                <a16:creationId xmlns:a16="http://schemas.microsoft.com/office/drawing/2014/main" id="{BA726684-B0BE-24AE-0A88-D7ABEE321175}"/>
              </a:ext>
            </a:extLst>
          </p:cNvPr>
          <p:cNvSpPr txBox="1"/>
          <p:nvPr/>
        </p:nvSpPr>
        <p:spPr>
          <a:xfrm>
            <a:off x="1729073" y="5411045"/>
            <a:ext cx="8743015" cy="411257"/>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algn="just"/>
            <a:r>
              <a:rPr lang="en-US" sz="2200" b="1" dirty="0"/>
              <a:t>AWS Lambda + AWS API Gateway = NO INFRASTRUCTURE TO MANAGE</a:t>
            </a:r>
            <a:endParaRPr lang="en-US" sz="2200" dirty="0"/>
          </a:p>
        </p:txBody>
      </p:sp>
      <p:pic>
        <p:nvPicPr>
          <p:cNvPr id="39" name="Picture 39" descr="Icon&#10;&#10;Description automatically generated">
            <a:extLst>
              <a:ext uri="{FF2B5EF4-FFF2-40B4-BE49-F238E27FC236}">
                <a16:creationId xmlns:a16="http://schemas.microsoft.com/office/drawing/2014/main" id="{D66784C1-8B04-87B9-45AD-F183B905368C}"/>
              </a:ext>
            </a:extLst>
          </p:cNvPr>
          <p:cNvPicPr>
            <a:picLocks noChangeAspect="1"/>
          </p:cNvPicPr>
          <p:nvPr/>
        </p:nvPicPr>
        <p:blipFill>
          <a:blip r:embed="rId2"/>
          <a:stretch>
            <a:fillRect/>
          </a:stretch>
        </p:blipFill>
        <p:spPr>
          <a:xfrm>
            <a:off x="9464632" y="1325088"/>
            <a:ext cx="2010890" cy="2020786"/>
          </a:xfrm>
          <a:prstGeom prst="rect">
            <a:avLst/>
          </a:prstGeom>
        </p:spPr>
      </p:pic>
    </p:spTree>
    <p:extLst>
      <p:ext uri="{BB962C8B-B14F-4D97-AF65-F5344CB8AC3E}">
        <p14:creationId xmlns:p14="http://schemas.microsoft.com/office/powerpoint/2010/main" val="27769970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174" y="497472"/>
            <a:ext cx="9600028" cy="872436"/>
          </a:xfrm>
        </p:spPr>
        <p:txBody>
          <a:bodyPr/>
          <a:lstStyle/>
          <a:p>
            <a:r>
              <a:rPr lang="en-GB"/>
              <a:t>Amazon Cognito</a:t>
            </a:r>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72</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Serverless</a:t>
            </a:r>
          </a:p>
        </p:txBody>
      </p:sp>
      <p:sp>
        <p:nvSpPr>
          <p:cNvPr id="6" name="Text Placeholder 5">
            <a:extLst>
              <a:ext uri="{FF2B5EF4-FFF2-40B4-BE49-F238E27FC236}">
                <a16:creationId xmlns:a16="http://schemas.microsoft.com/office/drawing/2014/main" id="{5199804C-A0D2-7B42-AC8D-937D8DF08591}"/>
              </a:ext>
            </a:extLst>
          </p:cNvPr>
          <p:cNvSpPr>
            <a:spLocks noGrp="1"/>
          </p:cNvSpPr>
          <p:nvPr>
            <p:ph type="body" sz="quarter" idx="12"/>
          </p:nvPr>
        </p:nvSpPr>
        <p:spPr>
          <a:xfrm>
            <a:off x="677175" y="1544637"/>
            <a:ext cx="6947473" cy="4475163"/>
          </a:xfrm>
        </p:spPr>
        <p:txBody>
          <a:bodyPr vert="horz" lIns="0" tIns="0" rIns="0" bIns="0" rtlCol="0" anchor="t">
            <a:noAutofit/>
          </a:bodyPr>
          <a:lstStyle/>
          <a:p>
            <a:pPr marL="457200" indent="-457200">
              <a:buFont typeface="Arial" panose="020B0604020202020204" pitchFamily="34" charset="0"/>
              <a:buChar char="•"/>
            </a:pPr>
            <a:endParaRPr lang="en-US">
              <a:solidFill>
                <a:schemeClr val="tx1"/>
              </a:solidFill>
            </a:endParaRPr>
          </a:p>
          <a:p>
            <a:endParaRPr lang="en-US">
              <a:solidFill>
                <a:schemeClr val="tx1"/>
              </a:solidFill>
            </a:endParaRPr>
          </a:p>
          <a:p>
            <a:endParaRPr lang="en-US">
              <a:solidFill>
                <a:schemeClr val="tx1"/>
              </a:solidFill>
            </a:endParaRP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9" name="TextBox 8">
            <a:extLst>
              <a:ext uri="{FF2B5EF4-FFF2-40B4-BE49-F238E27FC236}">
                <a16:creationId xmlns:a16="http://schemas.microsoft.com/office/drawing/2014/main" id="{34AF53DD-0650-BF1D-9FB8-06CA2E04475F}"/>
              </a:ext>
            </a:extLst>
          </p:cNvPr>
          <p:cNvSpPr txBox="1"/>
          <p:nvPr/>
        </p:nvSpPr>
        <p:spPr>
          <a:xfrm>
            <a:off x="620710" y="1076552"/>
            <a:ext cx="8525301" cy="4504686"/>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algn="just"/>
            <a:endParaRPr lang="en-US" sz="2200" dirty="0"/>
          </a:p>
          <a:p>
            <a:pPr marL="342900" indent="-342900" algn="just">
              <a:buFont typeface="Arial"/>
              <a:buChar char="•"/>
            </a:pPr>
            <a:r>
              <a:rPr lang="en-US" sz="2200" dirty="0"/>
              <a:t>Provides authentication, authorization, and user management for your web and mobile applications.</a:t>
            </a:r>
          </a:p>
          <a:p>
            <a:pPr marL="342900" indent="-342900" algn="just">
              <a:buFont typeface="Arial"/>
              <a:buChar char="•"/>
            </a:pPr>
            <a:r>
              <a:rPr lang="en-US" sz="2200" dirty="0"/>
              <a:t>Two main features: </a:t>
            </a:r>
            <a:r>
              <a:rPr lang="en-US" sz="2200" b="1" dirty="0"/>
              <a:t>Cognito User Pools</a:t>
            </a:r>
            <a:r>
              <a:rPr lang="en-US" sz="2200" dirty="0"/>
              <a:t> and </a:t>
            </a:r>
            <a:r>
              <a:rPr lang="en-US" sz="2200" b="1" dirty="0"/>
              <a:t>Cognito Identity Pools</a:t>
            </a:r>
          </a:p>
          <a:p>
            <a:pPr algn="just"/>
            <a:endParaRPr lang="en-US" sz="2000" b="1" dirty="0"/>
          </a:p>
          <a:p>
            <a:pPr marL="342900" indent="-342900" algn="just">
              <a:buFont typeface="Arial"/>
              <a:buChar char="•"/>
            </a:pPr>
            <a:r>
              <a:rPr lang="en-US" sz="2000" dirty="0"/>
              <a:t>With </a:t>
            </a:r>
            <a:r>
              <a:rPr lang="en-US" sz="2000" b="1" dirty="0"/>
              <a:t>User Pools</a:t>
            </a:r>
            <a:r>
              <a:rPr lang="en-US" sz="2000" dirty="0"/>
              <a:t>, users can sign in directly with username/email and password, or through a 3rd party (Facebook, Google, Apple), reset password, enable MFA, verify their accounts using email or phone number, etc...</a:t>
            </a:r>
          </a:p>
          <a:p>
            <a:pPr marL="342900" indent="-342900" algn="just">
              <a:buFont typeface="Arial"/>
              <a:buChar char="•"/>
            </a:pPr>
            <a:r>
              <a:rPr lang="en-US" sz="2000" dirty="0"/>
              <a:t>It easily can be integrated with API Gateway and Application Load Balancer.</a:t>
            </a:r>
          </a:p>
          <a:p>
            <a:pPr marL="342900" indent="-342900" algn="just">
              <a:buFont typeface="Arial"/>
              <a:buChar char="•"/>
            </a:pPr>
            <a:endParaRPr lang="en-US" sz="2000" dirty="0"/>
          </a:p>
          <a:p>
            <a:pPr marL="342900" indent="-342900" algn="just">
              <a:buFont typeface="Arial"/>
              <a:buChar char="•"/>
            </a:pPr>
            <a:r>
              <a:rPr lang="en-US" sz="2000" dirty="0"/>
              <a:t>With </a:t>
            </a:r>
            <a:r>
              <a:rPr lang="en-US" sz="2000" b="1" dirty="0"/>
              <a:t>Identity Pools, </a:t>
            </a:r>
            <a:r>
              <a:rPr lang="en-US" sz="2000" dirty="0"/>
              <a:t>users can obtain temporary AWS credentials to access (directly or through API Gateway) AWS services.</a:t>
            </a:r>
          </a:p>
          <a:p>
            <a:pPr marL="342900" indent="-342900" algn="just">
              <a:buFont typeface="Arial"/>
              <a:buChar char="•"/>
            </a:pPr>
            <a:r>
              <a:rPr lang="en-US" sz="2000" dirty="0"/>
              <a:t>It support different users sources: Cognito User Pools, 3rd party logins, SAML identity providers, OpenID Connect (OIDC) providers, etc...</a:t>
            </a:r>
          </a:p>
        </p:txBody>
      </p:sp>
      <p:pic>
        <p:nvPicPr>
          <p:cNvPr id="40" name="Picture 40" descr="Icon&#10;&#10;Description automatically generated">
            <a:extLst>
              <a:ext uri="{FF2B5EF4-FFF2-40B4-BE49-F238E27FC236}">
                <a16:creationId xmlns:a16="http://schemas.microsoft.com/office/drawing/2014/main" id="{189845CB-D37F-F513-9D0C-F2538F7332AF}"/>
              </a:ext>
            </a:extLst>
          </p:cNvPr>
          <p:cNvPicPr>
            <a:picLocks noChangeAspect="1"/>
          </p:cNvPicPr>
          <p:nvPr/>
        </p:nvPicPr>
        <p:blipFill>
          <a:blip r:embed="rId2"/>
          <a:stretch>
            <a:fillRect/>
          </a:stretch>
        </p:blipFill>
        <p:spPr>
          <a:xfrm>
            <a:off x="9632867" y="2845813"/>
            <a:ext cx="2090058" cy="2452869"/>
          </a:xfrm>
          <a:prstGeom prst="rect">
            <a:avLst/>
          </a:prstGeom>
        </p:spPr>
      </p:pic>
    </p:spTree>
    <p:extLst>
      <p:ext uri="{BB962C8B-B14F-4D97-AF65-F5344CB8AC3E}">
        <p14:creationId xmlns:p14="http://schemas.microsoft.com/office/powerpoint/2010/main" val="22473773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1702FAF-FE80-7942-8A56-216DB958BD59}"/>
              </a:ext>
            </a:extLst>
          </p:cNvPr>
          <p:cNvSpPr/>
          <p:nvPr/>
        </p:nvSpPr>
        <p:spPr>
          <a:xfrm>
            <a:off x="6197600" y="317500"/>
            <a:ext cx="5664199" cy="6223000"/>
          </a:xfrm>
          <a:prstGeom prst="rect">
            <a:avLst/>
          </a:prstGeom>
          <a:solidFill>
            <a:srgbClr val="D4D2D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ctr"/>
          <a:lstStyle/>
          <a:p>
            <a:r>
              <a:rPr lang="en-GB" sz="1050" b="1">
                <a:solidFill>
                  <a:srgbClr val="D4D2D2"/>
                </a:solidFill>
                <a:latin typeface="+mj-lt"/>
              </a:rPr>
              <a:t>GREY 2</a:t>
            </a:r>
          </a:p>
        </p:txBody>
      </p:sp>
      <p:sp>
        <p:nvSpPr>
          <p:cNvPr id="9" name="Rectangle 8">
            <a:extLst>
              <a:ext uri="{FF2B5EF4-FFF2-40B4-BE49-F238E27FC236}">
                <a16:creationId xmlns:a16="http://schemas.microsoft.com/office/drawing/2014/main" id="{35BFB9A6-009D-2F4A-AD26-9210EA4699A6}"/>
              </a:ext>
            </a:extLst>
          </p:cNvPr>
          <p:cNvSpPr/>
          <p:nvPr/>
        </p:nvSpPr>
        <p:spPr>
          <a:xfrm>
            <a:off x="6197599" y="317501"/>
            <a:ext cx="5664199" cy="6223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ctr"/>
          <a:lstStyle/>
          <a:p>
            <a:endParaRPr lang="en-GB" sz="1050" b="1">
              <a:solidFill>
                <a:schemeClr val="accent3"/>
              </a:solidFill>
              <a:latin typeface="+mj-lt"/>
            </a:endParaRPr>
          </a:p>
        </p:txBody>
      </p:sp>
      <p:sp>
        <p:nvSpPr>
          <p:cNvPr id="2" name="Title 1"/>
          <p:cNvSpPr>
            <a:spLocks noGrp="1"/>
          </p:cNvSpPr>
          <p:nvPr>
            <p:ph type="ctrTitle"/>
          </p:nvPr>
        </p:nvSpPr>
        <p:spPr>
          <a:xfrm>
            <a:off x="784002" y="3429000"/>
            <a:ext cx="5409301" cy="745490"/>
          </a:xfrm>
        </p:spPr>
        <p:txBody>
          <a:bodyPr/>
          <a:lstStyle/>
          <a:p>
            <a:r>
              <a:rPr lang="en-GB"/>
              <a:t>Questions?</a:t>
            </a:r>
            <a:endParaRPr lang="en-US"/>
          </a:p>
        </p:txBody>
      </p:sp>
      <p:sp>
        <p:nvSpPr>
          <p:cNvPr id="5" name="Text Placeholder 4"/>
          <p:cNvSpPr>
            <a:spLocks noGrp="1"/>
          </p:cNvSpPr>
          <p:nvPr>
            <p:ph type="body" sz="quarter" idx="12"/>
          </p:nvPr>
        </p:nvSpPr>
        <p:spPr>
          <a:xfrm>
            <a:off x="784003" y="1676400"/>
            <a:ext cx="2189162" cy="1752600"/>
          </a:xfrm>
        </p:spPr>
        <p:txBody>
          <a:bodyPr vert="horz" lIns="0" tIns="0" rIns="0" bIns="0" rtlCol="0" anchor="t">
            <a:noAutofit/>
          </a:bodyPr>
          <a:lstStyle/>
          <a:p>
            <a:r>
              <a:rPr lang="en-GB"/>
              <a:t>09</a:t>
            </a:r>
            <a:endParaRPr lang="sr-Latn-RS"/>
          </a:p>
        </p:txBody>
      </p:sp>
      <p:sp>
        <p:nvSpPr>
          <p:cNvPr id="4" name="Slide Number Placeholder 3"/>
          <p:cNvSpPr>
            <a:spLocks noGrp="1"/>
          </p:cNvSpPr>
          <p:nvPr>
            <p:ph type="sldNum" sz="quarter" idx="4"/>
          </p:nvPr>
        </p:nvSpPr>
        <p:spPr/>
        <p:txBody>
          <a:bodyPr/>
          <a:lstStyle/>
          <a:p>
            <a:fld id="{DDD2A080-DA64-4F5C-9131-47EB793B4410}" type="slidenum">
              <a:rPr lang="en-GB" dirty="0" smtClean="0"/>
              <a:pPr/>
              <a:t>73</a:t>
            </a:fld>
            <a:endParaRPr lang="en-GB"/>
          </a:p>
        </p:txBody>
      </p:sp>
      <p:pic>
        <p:nvPicPr>
          <p:cNvPr id="7" name="Picture 9">
            <a:extLst>
              <a:ext uri="{FF2B5EF4-FFF2-40B4-BE49-F238E27FC236}">
                <a16:creationId xmlns:a16="http://schemas.microsoft.com/office/drawing/2014/main" id="{22461583-6886-4182-9FC5-B83456725349}"/>
              </a:ext>
            </a:extLst>
          </p:cNvPr>
          <p:cNvPicPr>
            <a:picLocks noGrp="1" noChangeAspect="1"/>
          </p:cNvPicPr>
          <p:nvPr>
            <p:ph type="pic" sz="quarter" idx="19"/>
          </p:nvPr>
        </p:nvPicPr>
        <p:blipFill rotWithShape="1">
          <a:blip r:embed="rId2"/>
          <a:srcRect l="17082" r="16827" b="5318"/>
          <a:stretch/>
        </p:blipFill>
        <p:spPr>
          <a:xfrm>
            <a:off x="6200628" y="317502"/>
            <a:ext cx="5660966" cy="6227767"/>
          </a:xfrm>
        </p:spPr>
      </p:pic>
    </p:spTree>
    <p:extLst>
      <p:ext uri="{BB962C8B-B14F-4D97-AF65-F5344CB8AC3E}">
        <p14:creationId xmlns:p14="http://schemas.microsoft.com/office/powerpoint/2010/main" val="19430420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a:t>Thank you</a:t>
            </a:r>
            <a:endParaRPr lang="nl-NL"/>
          </a:p>
        </p:txBody>
      </p:sp>
      <p:sp>
        <p:nvSpPr>
          <p:cNvPr id="6" name="Text Placeholder 5"/>
          <p:cNvSpPr>
            <a:spLocks noGrp="1"/>
          </p:cNvSpPr>
          <p:nvPr>
            <p:ph type="body" sz="quarter" idx="12"/>
          </p:nvPr>
        </p:nvSpPr>
        <p:spPr/>
        <p:txBody>
          <a:bodyPr vert="horz" lIns="0" tIns="0" rIns="0" bIns="0" rtlCol="0" anchor="t">
            <a:noAutofit/>
          </a:bodyPr>
          <a:lstStyle/>
          <a:p>
            <a:r>
              <a:rPr lang="nl-NL"/>
              <a:t>Levi9 Global </a:t>
            </a:r>
            <a:r>
              <a:rPr lang="nl-NL" err="1"/>
              <a:t>Sourcing</a:t>
            </a:r>
            <a:r>
              <a:rPr lang="nl-NL"/>
              <a:t> Balkan </a:t>
            </a:r>
            <a:r>
              <a:rPr lang="nl-NL" err="1"/>
              <a:t>d.o.o</a:t>
            </a:r>
            <a:r>
              <a:rPr lang="nl-NL"/>
              <a:t>.</a:t>
            </a:r>
          </a:p>
          <a:p>
            <a:r>
              <a:rPr lang="nl-NL"/>
              <a:t>Novi Sad Offices</a:t>
            </a:r>
          </a:p>
          <a:p>
            <a:r>
              <a:rPr lang="nl-NL" err="1"/>
              <a:t>Trifkovicev</a:t>
            </a:r>
            <a:r>
              <a:rPr lang="nl-NL"/>
              <a:t> </a:t>
            </a:r>
            <a:r>
              <a:rPr lang="nl-NL" err="1"/>
              <a:t>Trg</a:t>
            </a:r>
            <a:r>
              <a:rPr lang="nl-NL"/>
              <a:t> 4</a:t>
            </a:r>
          </a:p>
          <a:p>
            <a:r>
              <a:rPr lang="nl-NL"/>
              <a:t>21000 Novi Sad, </a:t>
            </a:r>
            <a:r>
              <a:rPr lang="nl-NL" err="1"/>
              <a:t>Serbia</a:t>
            </a:r>
            <a:endParaRPr lang="nl-NL"/>
          </a:p>
        </p:txBody>
      </p:sp>
      <p:sp>
        <p:nvSpPr>
          <p:cNvPr id="7" name="Text Placeholder 6"/>
          <p:cNvSpPr>
            <a:spLocks noGrp="1"/>
          </p:cNvSpPr>
          <p:nvPr>
            <p:ph type="body" sz="quarter" idx="13"/>
          </p:nvPr>
        </p:nvSpPr>
        <p:spPr/>
        <p:txBody>
          <a:bodyPr vert="horz" lIns="0" tIns="0" rIns="0" bIns="0" rtlCol="0" anchor="t">
            <a:noAutofit/>
          </a:bodyPr>
          <a:lstStyle/>
          <a:p>
            <a:r>
              <a:rPr lang="nl-NL" err="1"/>
              <a:t>Serbia</a:t>
            </a:r>
            <a:r>
              <a:rPr lang="nl-NL"/>
              <a:t> / Novi Sad</a:t>
            </a:r>
          </a:p>
        </p:txBody>
      </p:sp>
    </p:spTree>
    <p:extLst>
      <p:ext uri="{BB962C8B-B14F-4D97-AF65-F5344CB8AC3E}">
        <p14:creationId xmlns:p14="http://schemas.microsoft.com/office/powerpoint/2010/main" val="1278975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ea typeface="+mj-lt"/>
                <a:cs typeface="+mj-lt"/>
              </a:rPr>
              <a:t>Cloud Computing Service Models</a:t>
            </a:r>
            <a:endParaRPr lang="en-GB" b="0"/>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8</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ea typeface="+mn-lt"/>
                <a:cs typeface="+mn-lt"/>
              </a:rPr>
              <a:t>Cloud computing</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6" name="Text Placeholder 5">
            <a:extLst>
              <a:ext uri="{FF2B5EF4-FFF2-40B4-BE49-F238E27FC236}">
                <a16:creationId xmlns:a16="http://schemas.microsoft.com/office/drawing/2014/main" id="{D2950773-6103-4B21-A499-3EFEA592A1EA}"/>
              </a:ext>
            </a:extLst>
          </p:cNvPr>
          <p:cNvSpPr>
            <a:spLocks noGrp="1"/>
          </p:cNvSpPr>
          <p:nvPr>
            <p:ph type="body" sz="quarter" idx="12"/>
          </p:nvPr>
        </p:nvSpPr>
        <p:spPr>
          <a:xfrm>
            <a:off x="675561" y="1544637"/>
            <a:ext cx="9095256" cy="4475163"/>
          </a:xfrm>
        </p:spPr>
        <p:txBody>
          <a:bodyPr vert="horz" lIns="0" tIns="0" rIns="0" bIns="0" rtlCol="0" anchor="t">
            <a:noAutofit/>
          </a:bodyPr>
          <a:lstStyle/>
          <a:p>
            <a:pPr marL="457200" indent="-457200">
              <a:spcBef>
                <a:spcPts val="600"/>
              </a:spcBef>
              <a:buFont typeface="Arial" panose="020B0604020202020204" pitchFamily="34" charset="0"/>
              <a:buChar char="•"/>
            </a:pPr>
            <a:r>
              <a:rPr lang="en-US" dirty="0">
                <a:solidFill>
                  <a:schemeClr val="tx1"/>
                </a:solidFill>
              </a:rPr>
              <a:t>Infrastructure as a service (IaaS)</a:t>
            </a:r>
          </a:p>
          <a:p>
            <a:pPr marL="457200" indent="-457200">
              <a:spcBef>
                <a:spcPts val="600"/>
              </a:spcBef>
              <a:buFont typeface="Arial" panose="020B0604020202020204" pitchFamily="34" charset="0"/>
              <a:buChar char="•"/>
            </a:pPr>
            <a:r>
              <a:rPr lang="en-US" dirty="0">
                <a:solidFill>
                  <a:schemeClr val="tx1"/>
                </a:solidFill>
              </a:rPr>
              <a:t>Platform as a service (PaaS)</a:t>
            </a:r>
          </a:p>
          <a:p>
            <a:pPr marL="457200" indent="-457200">
              <a:spcBef>
                <a:spcPts val="600"/>
              </a:spcBef>
              <a:buChar char="•"/>
            </a:pPr>
            <a:r>
              <a:rPr lang="en-US" dirty="0">
                <a:solidFill>
                  <a:schemeClr val="tx1"/>
                </a:solidFill>
                <a:ea typeface="+mj-lt"/>
                <a:cs typeface="+mj-lt"/>
              </a:rPr>
              <a:t>Software as a service (SaaS)</a:t>
            </a:r>
            <a:endParaRPr lang="en-US" dirty="0">
              <a:solidFill>
                <a:schemeClr val="tx1"/>
              </a:solidFill>
            </a:endParaRP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2931794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1373" y="372399"/>
            <a:ext cx="8461618" cy="854075"/>
          </a:xfrm>
        </p:spPr>
        <p:txBody>
          <a:bodyPr/>
          <a:lstStyle/>
          <a:p>
            <a:r>
              <a:rPr lang="en-GB" sz="3600" b="0" dirty="0">
                <a:ea typeface="+mj-lt"/>
                <a:cs typeface="+mj-lt"/>
              </a:rPr>
              <a:t>Cloud Computing Service Models</a:t>
            </a:r>
            <a:endParaRPr lang="en-GB" sz="3600" b="0" dirty="0"/>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9</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ea typeface="+mn-lt"/>
                <a:cs typeface="+mn-lt"/>
              </a:rPr>
              <a:t>Cloud computing</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6" name="Text Placeholder 5">
            <a:extLst>
              <a:ext uri="{FF2B5EF4-FFF2-40B4-BE49-F238E27FC236}">
                <a16:creationId xmlns:a16="http://schemas.microsoft.com/office/drawing/2014/main" id="{D2950773-6103-4B21-A499-3EFEA592A1EA}"/>
              </a:ext>
            </a:extLst>
          </p:cNvPr>
          <p:cNvSpPr>
            <a:spLocks noGrp="1"/>
          </p:cNvSpPr>
          <p:nvPr>
            <p:ph type="body" sz="quarter" idx="12"/>
          </p:nvPr>
        </p:nvSpPr>
        <p:spPr>
          <a:xfrm>
            <a:off x="675561" y="1544637"/>
            <a:ext cx="9095256" cy="4475163"/>
          </a:xfrm>
        </p:spPr>
        <p:txBody>
          <a:bodyPr vert="horz" lIns="0" tIns="0" rIns="0" bIns="0" rtlCol="0" anchor="t">
            <a:noAutofit/>
          </a:bodyPr>
          <a:lstStyle/>
          <a:p>
            <a:endParaRPr lang="en-US" dirty="0">
              <a:solidFill>
                <a:schemeClr val="tx1"/>
              </a:solidFill>
            </a:endParaRPr>
          </a:p>
          <a:p>
            <a:endParaRPr lang="en-US" dirty="0">
              <a:solidFill>
                <a:schemeClr val="tx1"/>
              </a:solidFill>
            </a:endParaRPr>
          </a:p>
        </p:txBody>
      </p:sp>
      <p:pic>
        <p:nvPicPr>
          <p:cNvPr id="9" name="Picture 8" descr="A screenshot of a computer&#10;&#10;Description automatically generated">
            <a:extLst>
              <a:ext uri="{FF2B5EF4-FFF2-40B4-BE49-F238E27FC236}">
                <a16:creationId xmlns:a16="http://schemas.microsoft.com/office/drawing/2014/main" id="{24E80BE9-86C5-9C78-BC96-A495FAEADDC9}"/>
              </a:ext>
            </a:extLst>
          </p:cNvPr>
          <p:cNvPicPr>
            <a:picLocks noChangeAspect="1"/>
          </p:cNvPicPr>
          <p:nvPr/>
        </p:nvPicPr>
        <p:blipFill>
          <a:blip r:embed="rId2"/>
          <a:stretch>
            <a:fillRect/>
          </a:stretch>
        </p:blipFill>
        <p:spPr>
          <a:xfrm>
            <a:off x="2912062" y="1511266"/>
            <a:ext cx="6367875" cy="4718016"/>
          </a:xfrm>
          <a:prstGeom prst="rect">
            <a:avLst/>
          </a:prstGeom>
        </p:spPr>
      </p:pic>
    </p:spTree>
    <p:extLst>
      <p:ext uri="{BB962C8B-B14F-4D97-AF65-F5344CB8AC3E}">
        <p14:creationId xmlns:p14="http://schemas.microsoft.com/office/powerpoint/2010/main" val="152528569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414bd25e5017ceaaad3f34aedab9af557414849"/>
</p:tagLst>
</file>

<file path=ppt/theme/theme1.xml><?xml version="1.0" encoding="utf-8"?>
<a:theme xmlns:a="http://schemas.openxmlformats.org/drawingml/2006/main" name="Levi9_PP_Template_16x9_2017">
  <a:themeElements>
    <a:clrScheme name="Levi9 2017">
      <a:dk1>
        <a:srgbClr val="706F6F"/>
      </a:dk1>
      <a:lt1>
        <a:sysClr val="window" lastClr="FFFFFF"/>
      </a:lt1>
      <a:dk2>
        <a:srgbClr val="1434A0"/>
      </a:dk2>
      <a:lt2>
        <a:srgbClr val="F4F4F4"/>
      </a:lt2>
      <a:accent1>
        <a:srgbClr val="1434A0"/>
      </a:accent1>
      <a:accent2>
        <a:srgbClr val="FFFFFF"/>
      </a:accent2>
      <a:accent3>
        <a:srgbClr val="004F9F"/>
      </a:accent3>
      <a:accent4>
        <a:srgbClr val="0069B4"/>
      </a:accent4>
      <a:accent5>
        <a:srgbClr val="0080C9"/>
      </a:accent5>
      <a:accent6>
        <a:srgbClr val="0095DB"/>
      </a:accent6>
      <a:hlink>
        <a:srgbClr val="0563C1"/>
      </a:hlink>
      <a:folHlink>
        <a:srgbClr val="954F72"/>
      </a:folHlink>
    </a:clrScheme>
    <a:fontScheme name="Levi9">
      <a:majorFont>
        <a:latin typeface="Tw Cen MT"/>
        <a:ea typeface=""/>
        <a:cs typeface=""/>
      </a:majorFont>
      <a:minorFont>
        <a:latin typeface="Tw Cen M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6350">
          <a:solidFill>
            <a:schemeClr val="accent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gn="ctr">
          <a:lnSpc>
            <a:spcPct val="90000"/>
          </a:lnSpc>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A8A8A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1400" dirty="0" err="1" smtClean="0"/>
        </a:defPPr>
      </a:lstStyle>
    </a:txDef>
  </a:objectDefaults>
  <a:extraClrSchemeLst/>
  <a:custClrLst>
    <a:custClr name="Levi Nine Blue PC">
      <a:srgbClr val="1434A0"/>
    </a:custClr>
    <a:custClr name="Text Colour Grey PC">
      <a:srgbClr val="706F6F"/>
    </a:custClr>
    <a:custClr name="White">
      <a:srgbClr val="FFFFFF"/>
    </a:custClr>
    <a:custClr name="Grey 1 PC">
      <a:srgbClr val="F4F4F4"/>
    </a:custClr>
    <a:custClr name="Grey 2 PC">
      <a:srgbClr val="D4D2D2"/>
    </a:custClr>
    <a:custClr name="White">
      <a:srgbClr val="FFFFFF"/>
    </a:custClr>
    <a:custClr name="White">
      <a:srgbClr val="FFFFFF"/>
    </a:custClr>
    <a:custClr name="White">
      <a:srgbClr val="FFFFFF"/>
    </a:custClr>
    <a:custClr name="White">
      <a:srgbClr val="FFFFFF"/>
    </a:custClr>
    <a:custClr name="White">
      <a:srgbClr val="FFFFFF"/>
    </a:custClr>
    <a:custClr name="Levi Nine Blue Tint 1 SC">
      <a:srgbClr val="004F9F"/>
    </a:custClr>
    <a:custClr name="Levi Nine Blue Tint 2 SC">
      <a:srgbClr val="0069B4"/>
    </a:custClr>
    <a:custClr name="Levi Nine Blue Tint 3 SC">
      <a:srgbClr val="0080C9"/>
    </a:custClr>
    <a:custClr name="Levi Nine Blue Tint 4 SC">
      <a:srgbClr val="0095DB"/>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YELLOW TC">
      <a:srgbClr val="F6FF00"/>
    </a:custClr>
    <a:custClr name="Pale TC">
      <a:srgbClr val="FFD200"/>
    </a:custClr>
    <a:custClr name="Orange TC">
      <a:srgbClr val="FF6608"/>
    </a:custClr>
    <a:custClr name="PINK TC">
      <a:srgbClr val="FF7D77"/>
    </a:custClr>
    <a:custClr name="GREEN TC">
      <a:srgbClr val="00A13A"/>
    </a:custClr>
    <a:custClr name="TEAL TC">
      <a:srgbClr val="009892"/>
    </a:custClr>
    <a:custClr name="White">
      <a:srgbClr val="FFFFFF"/>
    </a:custClr>
    <a:custClr name="White">
      <a:srgbClr val="FFFFFF"/>
    </a:custClr>
    <a:custClr name="White">
      <a:srgbClr val="FFFFFF"/>
    </a:custClr>
    <a:custClr name="White">
      <a:srgbClr val="FFFFFF"/>
    </a:custClr>
  </a:custClrLst>
  <a:extLst>
    <a:ext uri="{05A4C25C-085E-4340-85A3-A5531E510DB2}">
      <thm15:themeFamily xmlns:thm15="http://schemas.microsoft.com/office/thememl/2012/main" name="ING_PP_Template_16x9_08042015.potx" id="{6D084BF0-9966-4FDC-A0E8-0296637E5E37}" vid="{40DDC393-4B6B-4664-98B0-883141C8FD4C}"/>
    </a:ext>
  </a:extLst>
</a:theme>
</file>

<file path=ppt/theme/theme2.xml><?xml version="1.0" encoding="utf-8"?>
<a:theme xmlns:a="http://schemas.openxmlformats.org/drawingml/2006/main" name="Office Theme">
  <a:themeElements>
    <a:clrScheme name="Levi9 2017">
      <a:dk1>
        <a:srgbClr val="706F6F"/>
      </a:dk1>
      <a:lt1>
        <a:sysClr val="window" lastClr="FFFFFF"/>
      </a:lt1>
      <a:dk2>
        <a:srgbClr val="1434A0"/>
      </a:dk2>
      <a:lt2>
        <a:srgbClr val="D4D2D2"/>
      </a:lt2>
      <a:accent1>
        <a:srgbClr val="1434A0"/>
      </a:accent1>
      <a:accent2>
        <a:srgbClr val="FFFFFF"/>
      </a:accent2>
      <a:accent3>
        <a:srgbClr val="004F9F"/>
      </a:accent3>
      <a:accent4>
        <a:srgbClr val="0069B4"/>
      </a:accent4>
      <a:accent5>
        <a:srgbClr val="0080C9"/>
      </a:accent5>
      <a:accent6>
        <a:srgbClr val="0095DB"/>
      </a:accent6>
      <a:hlink>
        <a:srgbClr val="0563C1"/>
      </a:hlink>
      <a:folHlink>
        <a:srgbClr val="954F72"/>
      </a:folHlink>
    </a:clrScheme>
    <a:fontScheme name="Levi9">
      <a:majorFont>
        <a:latin typeface="Tw Cen MT"/>
        <a:ea typeface=""/>
        <a:cs typeface=""/>
      </a:majorFont>
      <a:minorFont>
        <a:latin typeface="Tw Cen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Levi9 2017">
      <a:dk1>
        <a:srgbClr val="706F6F"/>
      </a:dk1>
      <a:lt1>
        <a:sysClr val="window" lastClr="FFFFFF"/>
      </a:lt1>
      <a:dk2>
        <a:srgbClr val="1434A0"/>
      </a:dk2>
      <a:lt2>
        <a:srgbClr val="D4D2D2"/>
      </a:lt2>
      <a:accent1>
        <a:srgbClr val="1434A0"/>
      </a:accent1>
      <a:accent2>
        <a:srgbClr val="FFFFFF"/>
      </a:accent2>
      <a:accent3>
        <a:srgbClr val="004F9F"/>
      </a:accent3>
      <a:accent4>
        <a:srgbClr val="0069B4"/>
      </a:accent4>
      <a:accent5>
        <a:srgbClr val="0080C9"/>
      </a:accent5>
      <a:accent6>
        <a:srgbClr val="0095DB"/>
      </a:accent6>
      <a:hlink>
        <a:srgbClr val="0563C1"/>
      </a:hlink>
      <a:folHlink>
        <a:srgbClr val="954F72"/>
      </a:folHlink>
    </a:clrScheme>
    <a:fontScheme name="Levi9">
      <a:majorFont>
        <a:latin typeface="Tw Cen MT"/>
        <a:ea typeface=""/>
        <a:cs typeface=""/>
      </a:majorFont>
      <a:minorFont>
        <a:latin typeface="Tw Cen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03F7D70-0AAC-424F-9D8C-3C9BA42CA350}">
  <we:reference id="wa104380121" version="2.0.0.0" store="en-US" storeType="OMEX"/>
  <we:alternateReferences>
    <we:reference id="wa104380121" version="2.0.0.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SharedWithUsers xmlns="f51e0c87-45cf-4dd3-8d1f-258871050f77">
      <UserInfo>
        <DisplayName>Cristina Soos</DisplayName>
        <AccountId>1018</AccountId>
        <AccountType/>
      </UserInfo>
      <UserInfo>
        <DisplayName>Bane Milkovski</DisplayName>
        <AccountId>396</AccountId>
        <AccountType/>
      </UserInfo>
      <UserInfo>
        <DisplayName>Suzanne Gort</DisplayName>
        <AccountId>124</AccountId>
        <AccountType/>
      </UserInfo>
    </SharedWithUsers>
    <lcf76f155ced4ddcb4097134ff3c332f xmlns="4cc0ab7c-3ab8-4d68-a537-53c2f0d8c54f">
      <Terms xmlns="http://schemas.microsoft.com/office/infopath/2007/PartnerControls"/>
    </lcf76f155ced4ddcb4097134ff3c332f>
    <TaxCatchAll xmlns="f51e0c87-45cf-4dd3-8d1f-258871050f77" xsi:nil="true"/>
    <_dlc_DocId xmlns="f51e0c87-45cf-4dd3-8d1f-258871050f77">4ESR3DWA55CH-681551392-92120</_dlc_DocId>
    <_dlc_DocIdUrl xmlns="f51e0c87-45cf-4dd3-8d1f-258871050f77">
      <Url>https://levi9.sharepoint.com/sites/hrm/_layouts/15/DocIdRedir.aspx?ID=4ESR3DWA55CH-681551392-92120</Url>
      <Description>4ESR3DWA55CH-681551392-92120</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D37A6012CC552649A415153A17CC1240" ma:contentTypeVersion="28" ma:contentTypeDescription="Create a new document." ma:contentTypeScope="" ma:versionID="9a74a2d2ef68546b15bc0a03aa0d6cf6">
  <xsd:schema xmlns:xsd="http://www.w3.org/2001/XMLSchema" xmlns:xs="http://www.w3.org/2001/XMLSchema" xmlns:p="http://schemas.microsoft.com/office/2006/metadata/properties" xmlns:ns2="f51e0c87-45cf-4dd3-8d1f-258871050f77" xmlns:ns3="4cc0ab7c-3ab8-4d68-a537-53c2f0d8c54f" targetNamespace="http://schemas.microsoft.com/office/2006/metadata/properties" ma:root="true" ma:fieldsID="f890c879ecca7fb063c95fbd82486d79" ns2:_="" ns3:_="">
    <xsd:import namespace="f51e0c87-45cf-4dd3-8d1f-258871050f77"/>
    <xsd:import namespace="4cc0ab7c-3ab8-4d68-a537-53c2f0d8c54f"/>
    <xsd:element name="properties">
      <xsd:complexType>
        <xsd:sequence>
          <xsd:element name="documentManagement">
            <xsd:complexType>
              <xsd:all>
                <xsd:element ref="ns2:_dlc_DocId" minOccurs="0"/>
                <xsd:element ref="ns2:_dlc_DocIdUrl" minOccurs="0"/>
                <xsd:element ref="ns2:_dlc_DocIdPersistId" minOccurs="0"/>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LengthInSeconds" minOccurs="0"/>
                <xsd:element ref="ns3: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1e0c87-45cf-4dd3-8d1f-258871050f77" elementFormDefault="qualified">
    <xsd:import namespace="http://schemas.microsoft.com/office/2006/documentManagement/types"/>
    <xsd:import namespace="http://schemas.microsoft.com/office/infopath/2007/PartnerControls"/>
    <xsd:element name="_dlc_DocId" ma:index="4" nillable="true" ma:displayName="Document ID Value" ma:description="The value of the document ID assigned to this item." ma:internalName="_dlc_DocId" ma:readOnly="true">
      <xsd:simpleType>
        <xsd:restriction base="dms:Text"/>
      </xsd:simpleType>
    </xsd:element>
    <xsd:element name="_dlc_DocIdUrl" ma:index="5"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6" nillable="true" ma:displayName="Persist ID" ma:description="Keep ID on add." ma:hidden="true" ma:internalName="_dlc_DocIdPersistId" ma:readOnly="true">
      <xsd:simpleType>
        <xsd:restriction base="dms:Boolean"/>
      </xsd:simpleType>
    </xsd:element>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element name="TaxCatchAll" ma:index="26" nillable="true" ma:displayName="Taxonomy Catch All Column" ma:hidden="true" ma:list="{81df734e-b768-4d2a-864c-19f75b596f2e}" ma:internalName="TaxCatchAll" ma:showField="CatchAllData" ma:web="f51e0c87-45cf-4dd3-8d1f-258871050f77">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4cc0ab7c-3ab8-4d68-a537-53c2f0d8c54f"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Location" ma:index="17" nillable="true" ma:displayName="MediaServiceLocation" ma:internalName="MediaServiceLocation"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MediaLengthInSeconds" ma:index="23" nillable="true" ma:displayName="Length (seconds)" ma:internalName="MediaLengthInSeconds" ma:readOnly="true">
      <xsd:simpleType>
        <xsd:restriction base="dms:Unknown"/>
      </xsd:simpleType>
    </xsd:element>
    <xsd:element name="lcf76f155ced4ddcb4097134ff3c332f" ma:index="25" nillable="true" ma:taxonomy="true" ma:internalName="lcf76f155ced4ddcb4097134ff3c332f" ma:taxonomyFieldName="MediaServiceImageTags" ma:displayName="Image Tags" ma:readOnly="false" ma:fieldId="{5cf76f15-5ced-4ddc-b409-7134ff3c332f}" ma:taxonomyMulti="true" ma:sspId="d38ff460-ddca-4848-84cc-b22d57d4d83b"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7"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3D2101-DEBF-4B55-B567-6EFF33D3DAE1}">
  <ds:schemaRefs>
    <ds:schemaRef ds:uri="http://schemas.microsoft.com/sharepoint/events"/>
  </ds:schemaRefs>
</ds:datastoreItem>
</file>

<file path=customXml/itemProps2.xml><?xml version="1.0" encoding="utf-8"?>
<ds:datastoreItem xmlns:ds="http://schemas.openxmlformats.org/officeDocument/2006/customXml" ds:itemID="{02859A2B-234A-4535-83E4-8A175AFA8ACA}">
  <ds:schemaRefs>
    <ds:schemaRef ds:uri="http://www.w3.org/XML/1998/namespace"/>
    <ds:schemaRef ds:uri="http://purl.org/dc/elements/1.1/"/>
    <ds:schemaRef ds:uri="http://schemas.microsoft.com/office/2006/metadata/properties"/>
    <ds:schemaRef ds:uri="4cc0ab7c-3ab8-4d68-a537-53c2f0d8c54f"/>
    <ds:schemaRef ds:uri="http://schemas.microsoft.com/office/2006/documentManagement/types"/>
    <ds:schemaRef ds:uri="http://purl.org/dc/terms/"/>
    <ds:schemaRef ds:uri="http://schemas.microsoft.com/office/infopath/2007/PartnerControls"/>
    <ds:schemaRef ds:uri="http://schemas.openxmlformats.org/package/2006/metadata/core-properties"/>
    <ds:schemaRef ds:uri="f51e0c87-45cf-4dd3-8d1f-258871050f77"/>
    <ds:schemaRef ds:uri="http://purl.org/dc/dcmitype/"/>
  </ds:schemaRefs>
</ds:datastoreItem>
</file>

<file path=customXml/itemProps3.xml><?xml version="1.0" encoding="utf-8"?>
<ds:datastoreItem xmlns:ds="http://schemas.openxmlformats.org/officeDocument/2006/customXml" ds:itemID="{9E47D7C1-C5A5-426B-88D7-230A9A77E207}">
  <ds:schemaRefs>
    <ds:schemaRef ds:uri="http://schemas.microsoft.com/sharepoint/v3/contenttype/forms"/>
  </ds:schemaRefs>
</ds:datastoreItem>
</file>

<file path=customXml/itemProps4.xml><?xml version="1.0" encoding="utf-8"?>
<ds:datastoreItem xmlns:ds="http://schemas.openxmlformats.org/officeDocument/2006/customXml" ds:itemID="{4BEF5944-2776-431B-904B-67FA427325BC}">
  <ds:schemaRefs>
    <ds:schemaRef ds:uri="4cc0ab7c-3ab8-4d68-a537-53c2f0d8c54f"/>
    <ds:schemaRef ds:uri="f51e0c87-45cf-4dd3-8d1f-258871050f7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ING_PP_Template_16x9_09042015</Template>
  <TotalTime>11704</TotalTime>
  <Words>3480</Words>
  <Application>Microsoft Office PowerPoint</Application>
  <PresentationFormat>Widescreen</PresentationFormat>
  <Paragraphs>627</Paragraphs>
  <Slides>74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74</vt:i4>
      </vt:variant>
    </vt:vector>
  </HeadingPairs>
  <TitlesOfParts>
    <vt:vector size="79" baseType="lpstr">
      <vt:lpstr>Arial</vt:lpstr>
      <vt:lpstr>Franklin Gothic Book</vt:lpstr>
      <vt:lpstr>ING Me</vt:lpstr>
      <vt:lpstr>Tw Cen MT</vt:lpstr>
      <vt:lpstr>Levi9_PP_Template_16x9_2017</vt:lpstr>
      <vt:lpstr>Cloud and demonstration of AWS</vt:lpstr>
      <vt:lpstr>Agenda</vt:lpstr>
      <vt:lpstr>Cloud computing </vt:lpstr>
      <vt:lpstr>Introduction to cloud computing</vt:lpstr>
      <vt:lpstr>Legacy IT or Traditional IT</vt:lpstr>
      <vt:lpstr>What is Cloud Computing?</vt:lpstr>
      <vt:lpstr>Cloud Computing Characteristics</vt:lpstr>
      <vt:lpstr>Cloud Computing Service Models</vt:lpstr>
      <vt:lpstr>Cloud Computing Service Models</vt:lpstr>
      <vt:lpstr>Cloud Computing Service Models</vt:lpstr>
      <vt:lpstr>AWS BASICS </vt:lpstr>
      <vt:lpstr>Amazon web Services (AWS)</vt:lpstr>
      <vt:lpstr>Interacting with AWS</vt:lpstr>
      <vt:lpstr>AWS Global infrastructure</vt:lpstr>
      <vt:lpstr>Availability Zones</vt:lpstr>
      <vt:lpstr>Region</vt:lpstr>
      <vt:lpstr>Regions</vt:lpstr>
      <vt:lpstr>Factors impacting region selection</vt:lpstr>
      <vt:lpstr>AWS PRICING</vt:lpstr>
      <vt:lpstr>IAM overview</vt:lpstr>
      <vt:lpstr>IAM overview</vt:lpstr>
      <vt:lpstr>Authentication Method</vt:lpstr>
      <vt:lpstr>Amazon virtual private CLOUD (VPC)</vt:lpstr>
      <vt:lpstr>Amazon virtual private CLOUD</vt:lpstr>
      <vt:lpstr>Security GROUPS AND Network ACCESS CONTROL LISTs (NACLs)</vt:lpstr>
      <vt:lpstr>AMAZON simple storage service (s3) </vt:lpstr>
      <vt:lpstr>Amazon s3 overview</vt:lpstr>
      <vt:lpstr>S3 storage</vt:lpstr>
      <vt:lpstr>What makes up an object</vt:lpstr>
      <vt:lpstr>Object metadata </vt:lpstr>
      <vt:lpstr>Storage classes</vt:lpstr>
      <vt:lpstr>lifecycle and optimising storage costs</vt:lpstr>
      <vt:lpstr>AMAZON ELASTIC COMPUTE CLOUD (EC2) </vt:lpstr>
      <vt:lpstr>EC2</vt:lpstr>
      <vt:lpstr>PowerPoint Presentation</vt:lpstr>
      <vt:lpstr>EC2 IP ADDRESS</vt:lpstr>
      <vt:lpstr>EC2 IP ADDRESS</vt:lpstr>
      <vt:lpstr>EC2 IP ADDRESS</vt:lpstr>
      <vt:lpstr>EC2 Instance storage</vt:lpstr>
      <vt:lpstr>Launching AN AMAZON EC2 instance</vt:lpstr>
      <vt:lpstr>AWS Databases </vt:lpstr>
      <vt:lpstr>AWS Databases</vt:lpstr>
      <vt:lpstr>Amazon RDS</vt:lpstr>
      <vt:lpstr>RDS solution Architecture</vt:lpstr>
      <vt:lpstr>Amazon Aurora</vt:lpstr>
      <vt:lpstr>Amazon DyNAMODB</vt:lpstr>
      <vt:lpstr>DOCUMENT db</vt:lpstr>
      <vt:lpstr>Amazon NEptune</vt:lpstr>
      <vt:lpstr>AWS Elastic Load balancing (ELB) </vt:lpstr>
      <vt:lpstr>Scalability/High availability/elasticity</vt:lpstr>
      <vt:lpstr>PowerPoint Presentation</vt:lpstr>
      <vt:lpstr>What is Load balancing?</vt:lpstr>
      <vt:lpstr>Why Use load balancer?</vt:lpstr>
      <vt:lpstr>Amazon Elastic Load balancing</vt:lpstr>
      <vt:lpstr>Application Load balancer</vt:lpstr>
      <vt:lpstr>Application Load balancer</vt:lpstr>
      <vt:lpstr>ALB – Target groups</vt:lpstr>
      <vt:lpstr>Amazon EC2 Auto scaling</vt:lpstr>
      <vt:lpstr>AWS Elastic Container service (ECS) </vt:lpstr>
      <vt:lpstr>ECS and Fargate - Introduction </vt:lpstr>
      <vt:lpstr>ECS Objects</vt:lpstr>
      <vt:lpstr>ECS Cluster types</vt:lpstr>
      <vt:lpstr>Aws Fargate – pros</vt:lpstr>
      <vt:lpstr>Aws Fargate – CONS</vt:lpstr>
      <vt:lpstr>Aws EC2– PROS</vt:lpstr>
      <vt:lpstr>Aws EC2– cons</vt:lpstr>
      <vt:lpstr>Serverless</vt:lpstr>
      <vt:lpstr>What is serverless?</vt:lpstr>
      <vt:lpstr>Serverless services on AWS</vt:lpstr>
      <vt:lpstr>AWS Lambda</vt:lpstr>
      <vt:lpstr>AWS API Gateway</vt:lpstr>
      <vt:lpstr>Amazon Cognito</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Version 24 October 2017</dc:title>
  <dc:creator>CAV Multimedia</dc:creator>
  <cp:keywords>Levi 9 2017 PPT [16x9 Reference]</cp:keywords>
  <cp:lastModifiedBy>Teodora Mandic</cp:lastModifiedBy>
  <cp:revision>21</cp:revision>
  <dcterms:created xsi:type="dcterms:W3CDTF">2015-04-09T14:12:58Z</dcterms:created>
  <dcterms:modified xsi:type="dcterms:W3CDTF">2024-06-01T05:07:40Z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0x010100D37A6012CC552649A415153A17CC1240</vt:lpwstr>
  </property>
  <property fmtid="{D5CDD505-2E9C-101B-9397-08002B2CF9AE}" pid="3" name="_dlc_DocIdItemGuid">
    <vt:lpwstr>eec683ae-4d1a-4758-abe7-b955f6856475</vt:lpwstr>
  </property>
</Properties>
</file>